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heic" ContentType="image/heic"/>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57" r:id="rId3"/>
    <p:sldId id="258" r:id="rId4"/>
    <p:sldId id="267"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8678" autoAdjust="0"/>
  </p:normalViewPr>
  <p:slideViewPr>
    <p:cSldViewPr snapToGrid="0">
      <p:cViewPr>
        <p:scale>
          <a:sx n="70" d="100"/>
          <a:sy n="70" d="100"/>
        </p:scale>
        <p:origin x="-1064" y="-20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Iliev" userId="65aa2e00ac5eb79e" providerId="LiveId" clId="{536631F6-6CAB-4F52-9C57-1520BB7F7E84}"/>
    <pc:docChg chg="undo redo custSel addSld delSld modSld sldOrd addSection delSection">
      <pc:chgData name="Kris Iliev" userId="65aa2e00ac5eb79e" providerId="LiveId" clId="{536631F6-6CAB-4F52-9C57-1520BB7F7E84}" dt="2022-05-12T21:46:31.124" v="442" actId="207"/>
      <pc:docMkLst>
        <pc:docMk/>
      </pc:docMkLst>
      <pc:sldChg chg="modSp del">
        <pc:chgData name="Kris Iliev" userId="65aa2e00ac5eb79e" providerId="LiveId" clId="{536631F6-6CAB-4F52-9C57-1520BB7F7E84}" dt="2022-05-12T20:58:54.103" v="42" actId="47"/>
        <pc:sldMkLst>
          <pc:docMk/>
          <pc:sldMk cId="3453862553" sldId="256"/>
        </pc:sldMkLst>
        <pc:spChg chg="mod">
          <ac:chgData name="Kris Iliev" userId="65aa2e00ac5eb79e" providerId="LiveId" clId="{536631F6-6CAB-4F52-9C57-1520BB7F7E84}" dt="2022-05-12T20:58:19.499" v="36"/>
          <ac:spMkLst>
            <pc:docMk/>
            <pc:sldMk cId="3453862553" sldId="256"/>
            <ac:spMk id="2" creationId="{4A594C65-33DA-7BDB-5DD4-A132A4806D50}"/>
          </ac:spMkLst>
        </pc:spChg>
        <pc:spChg chg="mod">
          <ac:chgData name="Kris Iliev" userId="65aa2e00ac5eb79e" providerId="LiveId" clId="{536631F6-6CAB-4F52-9C57-1520BB7F7E84}" dt="2022-05-12T20:58:19.499" v="36"/>
          <ac:spMkLst>
            <pc:docMk/>
            <pc:sldMk cId="3453862553" sldId="256"/>
            <ac:spMk id="3" creationId="{90AC9119-A364-366F-1606-864B3E2E0033}"/>
          </ac:spMkLst>
        </pc:spChg>
      </pc:sldChg>
      <pc:sldChg chg="addSp delSp modSp add del mod modClrScheme chgLayout">
        <pc:chgData name="Kris Iliev" userId="65aa2e00ac5eb79e" providerId="LiveId" clId="{536631F6-6CAB-4F52-9C57-1520BB7F7E84}" dt="2022-05-12T21:46:31.124" v="442" actId="207"/>
        <pc:sldMkLst>
          <pc:docMk/>
          <pc:sldMk cId="301366026" sldId="257"/>
        </pc:sldMkLst>
        <pc:spChg chg="mod ord">
          <ac:chgData name="Kris Iliev" userId="65aa2e00ac5eb79e" providerId="LiveId" clId="{536631F6-6CAB-4F52-9C57-1520BB7F7E84}" dt="2022-05-12T21:44:45.487" v="413" actId="403"/>
          <ac:spMkLst>
            <pc:docMk/>
            <pc:sldMk cId="301366026" sldId="257"/>
            <ac:spMk id="2" creationId="{F0154DEA-F1D3-3935-27FC-EF30CD1FDC53}"/>
          </ac:spMkLst>
        </pc:spChg>
        <pc:spChg chg="mod ord">
          <ac:chgData name="Kris Iliev" userId="65aa2e00ac5eb79e" providerId="LiveId" clId="{536631F6-6CAB-4F52-9C57-1520BB7F7E84}" dt="2022-05-12T21:46:31.124" v="442" actId="207"/>
          <ac:spMkLst>
            <pc:docMk/>
            <pc:sldMk cId="301366026" sldId="257"/>
            <ac:spMk id="3" creationId="{F2F61568-D3A4-BC1D-3973-A9FCF518CF45}"/>
          </ac:spMkLst>
        </pc:spChg>
        <pc:spChg chg="add del mod ord">
          <ac:chgData name="Kris Iliev" userId="65aa2e00ac5eb79e" providerId="LiveId" clId="{536631F6-6CAB-4F52-9C57-1520BB7F7E84}" dt="2022-05-12T21:08:26.090" v="96" actId="700"/>
          <ac:spMkLst>
            <pc:docMk/>
            <pc:sldMk cId="301366026" sldId="257"/>
            <ac:spMk id="4" creationId="{8AB5D13B-A53E-97C7-1422-F9B6A54EC3A5}"/>
          </ac:spMkLst>
        </pc:spChg>
        <pc:spChg chg="add del mod ord">
          <ac:chgData name="Kris Iliev" userId="65aa2e00ac5eb79e" providerId="LiveId" clId="{536631F6-6CAB-4F52-9C57-1520BB7F7E84}" dt="2022-05-12T21:08:26.090" v="96" actId="700"/>
          <ac:spMkLst>
            <pc:docMk/>
            <pc:sldMk cId="301366026" sldId="257"/>
            <ac:spMk id="5" creationId="{93E7B3A8-FB2E-7EE5-6186-3C932F339D69}"/>
          </ac:spMkLst>
        </pc:spChg>
        <pc:spChg chg="add del mod ord">
          <ac:chgData name="Kris Iliev" userId="65aa2e00ac5eb79e" providerId="LiveId" clId="{536631F6-6CAB-4F52-9C57-1520BB7F7E84}" dt="2022-05-12T21:08:26.090" v="96" actId="700"/>
          <ac:spMkLst>
            <pc:docMk/>
            <pc:sldMk cId="301366026" sldId="257"/>
            <ac:spMk id="6" creationId="{0972158F-B416-674A-CE48-36A81656D3E1}"/>
          </ac:spMkLst>
        </pc:spChg>
        <pc:spChg chg="add del mod ord">
          <ac:chgData name="Kris Iliev" userId="65aa2e00ac5eb79e" providerId="LiveId" clId="{536631F6-6CAB-4F52-9C57-1520BB7F7E84}" dt="2022-05-12T21:08:26.090" v="96" actId="700"/>
          <ac:spMkLst>
            <pc:docMk/>
            <pc:sldMk cId="301366026" sldId="257"/>
            <ac:spMk id="7" creationId="{20D55781-3795-333D-7F07-CB77D5166C47}"/>
          </ac:spMkLst>
        </pc:spChg>
        <pc:spChg chg="add del mod ord">
          <ac:chgData name="Kris Iliev" userId="65aa2e00ac5eb79e" providerId="LiveId" clId="{536631F6-6CAB-4F52-9C57-1520BB7F7E84}" dt="2022-05-12T21:08:26.090" v="96" actId="700"/>
          <ac:spMkLst>
            <pc:docMk/>
            <pc:sldMk cId="301366026" sldId="257"/>
            <ac:spMk id="8" creationId="{32664ACE-299A-2EBD-CA5D-A9D65C31B267}"/>
          </ac:spMkLst>
        </pc:spChg>
        <pc:spChg chg="add del mod ord">
          <ac:chgData name="Kris Iliev" userId="65aa2e00ac5eb79e" providerId="LiveId" clId="{536631F6-6CAB-4F52-9C57-1520BB7F7E84}" dt="2022-05-12T21:08:26.090" v="96" actId="700"/>
          <ac:spMkLst>
            <pc:docMk/>
            <pc:sldMk cId="301366026" sldId="257"/>
            <ac:spMk id="9" creationId="{B1237506-4A80-D9E7-03AA-38F65D8BB8A5}"/>
          </ac:spMkLst>
        </pc:spChg>
        <pc:spChg chg="add del mod ord">
          <ac:chgData name="Kris Iliev" userId="65aa2e00ac5eb79e" providerId="LiveId" clId="{536631F6-6CAB-4F52-9C57-1520BB7F7E84}" dt="2022-05-12T21:08:26.090" v="96" actId="700"/>
          <ac:spMkLst>
            <pc:docMk/>
            <pc:sldMk cId="301366026" sldId="257"/>
            <ac:spMk id="10" creationId="{BB8BDBE8-02D3-D873-B74F-470B55D30851}"/>
          </ac:spMkLst>
        </pc:spChg>
        <pc:spChg chg="add del mod ord">
          <ac:chgData name="Kris Iliev" userId="65aa2e00ac5eb79e" providerId="LiveId" clId="{536631F6-6CAB-4F52-9C57-1520BB7F7E84}" dt="2022-05-12T21:08:26.090" v="96" actId="700"/>
          <ac:spMkLst>
            <pc:docMk/>
            <pc:sldMk cId="301366026" sldId="257"/>
            <ac:spMk id="11" creationId="{669DB983-06B8-7D2C-EBDD-7198BC4372A5}"/>
          </ac:spMkLst>
        </pc:spChg>
        <pc:spChg chg="add del mod ord">
          <ac:chgData name="Kris Iliev" userId="65aa2e00ac5eb79e" providerId="LiveId" clId="{536631F6-6CAB-4F52-9C57-1520BB7F7E84}" dt="2022-05-12T21:08:26.090" v="96" actId="700"/>
          <ac:spMkLst>
            <pc:docMk/>
            <pc:sldMk cId="301366026" sldId="257"/>
            <ac:spMk id="12" creationId="{92E14183-4917-00D3-8341-33A2B47EBF3E}"/>
          </ac:spMkLst>
        </pc:spChg>
        <pc:spChg chg="add del mod ord">
          <ac:chgData name="Kris Iliev" userId="65aa2e00ac5eb79e" providerId="LiveId" clId="{536631F6-6CAB-4F52-9C57-1520BB7F7E84}" dt="2022-05-12T21:08:26.090" v="96" actId="700"/>
          <ac:spMkLst>
            <pc:docMk/>
            <pc:sldMk cId="301366026" sldId="257"/>
            <ac:spMk id="13" creationId="{CE9C49D5-FB5A-BD85-3B62-8A0191D95F40}"/>
          </ac:spMkLst>
        </pc:spChg>
        <pc:spChg chg="add del mod ord">
          <ac:chgData name="Kris Iliev" userId="65aa2e00ac5eb79e" providerId="LiveId" clId="{536631F6-6CAB-4F52-9C57-1520BB7F7E84}" dt="2022-05-12T21:08:26.090" v="96" actId="700"/>
          <ac:spMkLst>
            <pc:docMk/>
            <pc:sldMk cId="301366026" sldId="257"/>
            <ac:spMk id="14" creationId="{1758B966-EBA5-0DDF-76A0-289250378F6D}"/>
          </ac:spMkLst>
        </pc:spChg>
        <pc:spChg chg="add del mod ord">
          <ac:chgData name="Kris Iliev" userId="65aa2e00ac5eb79e" providerId="LiveId" clId="{536631F6-6CAB-4F52-9C57-1520BB7F7E84}" dt="2022-05-12T21:08:26.090" v="96" actId="700"/>
          <ac:spMkLst>
            <pc:docMk/>
            <pc:sldMk cId="301366026" sldId="257"/>
            <ac:spMk id="15" creationId="{14924E96-06E7-7086-09CC-BCDB32677B98}"/>
          </ac:spMkLst>
        </pc:spChg>
        <pc:spChg chg="add del mod ord">
          <ac:chgData name="Kris Iliev" userId="65aa2e00ac5eb79e" providerId="LiveId" clId="{536631F6-6CAB-4F52-9C57-1520BB7F7E84}" dt="2022-05-12T21:08:26.090" v="96" actId="700"/>
          <ac:spMkLst>
            <pc:docMk/>
            <pc:sldMk cId="301366026" sldId="257"/>
            <ac:spMk id="16" creationId="{CB0A1E62-05EA-7B9D-E60E-ACF39636FDFB}"/>
          </ac:spMkLst>
        </pc:spChg>
        <pc:spChg chg="add del mod ord">
          <ac:chgData name="Kris Iliev" userId="65aa2e00ac5eb79e" providerId="LiveId" clId="{536631F6-6CAB-4F52-9C57-1520BB7F7E84}" dt="2022-05-12T21:08:26.090" v="96" actId="700"/>
          <ac:spMkLst>
            <pc:docMk/>
            <pc:sldMk cId="301366026" sldId="257"/>
            <ac:spMk id="17" creationId="{1D2A2BAF-9711-9AA4-F703-4FC938E33092}"/>
          </ac:spMkLst>
        </pc:spChg>
        <pc:spChg chg="add del mod ord">
          <ac:chgData name="Kris Iliev" userId="65aa2e00ac5eb79e" providerId="LiveId" clId="{536631F6-6CAB-4F52-9C57-1520BB7F7E84}" dt="2022-05-12T21:08:26.090" v="96" actId="700"/>
          <ac:spMkLst>
            <pc:docMk/>
            <pc:sldMk cId="301366026" sldId="257"/>
            <ac:spMk id="18" creationId="{7730A39D-B2CD-386B-1984-A6738D7767B1}"/>
          </ac:spMkLst>
        </pc:spChg>
        <pc:spChg chg="add del mod ord">
          <ac:chgData name="Kris Iliev" userId="65aa2e00ac5eb79e" providerId="LiveId" clId="{536631F6-6CAB-4F52-9C57-1520BB7F7E84}" dt="2022-05-12T21:08:26.090" v="96" actId="700"/>
          <ac:spMkLst>
            <pc:docMk/>
            <pc:sldMk cId="301366026" sldId="257"/>
            <ac:spMk id="19" creationId="{DE40791A-92E1-8F16-B023-56A57C066D92}"/>
          </ac:spMkLst>
        </pc:spChg>
        <pc:spChg chg="add del mod ord">
          <ac:chgData name="Kris Iliev" userId="65aa2e00ac5eb79e" providerId="LiveId" clId="{536631F6-6CAB-4F52-9C57-1520BB7F7E84}" dt="2022-05-12T21:08:26.090" v="96" actId="700"/>
          <ac:spMkLst>
            <pc:docMk/>
            <pc:sldMk cId="301366026" sldId="257"/>
            <ac:spMk id="20" creationId="{06FCE653-C732-43AC-1133-64FC8B6B5A33}"/>
          </ac:spMkLst>
        </pc:spChg>
      </pc:sldChg>
      <pc:sldChg chg="addSp delSp modSp mod">
        <pc:chgData name="Kris Iliev" userId="65aa2e00ac5eb79e" providerId="LiveId" clId="{536631F6-6CAB-4F52-9C57-1520BB7F7E84}" dt="2022-05-12T21:44:49.431" v="415" actId="403"/>
        <pc:sldMkLst>
          <pc:docMk/>
          <pc:sldMk cId="563877087" sldId="258"/>
        </pc:sldMkLst>
        <pc:spChg chg="mod">
          <ac:chgData name="Kris Iliev" userId="65aa2e00ac5eb79e" providerId="LiveId" clId="{536631F6-6CAB-4F52-9C57-1520BB7F7E84}" dt="2022-05-12T21:44:49.431" v="415" actId="403"/>
          <ac:spMkLst>
            <pc:docMk/>
            <pc:sldMk cId="563877087" sldId="258"/>
            <ac:spMk id="2" creationId="{46AAFC18-CA4A-0035-68AD-E5DD576ECF67}"/>
          </ac:spMkLst>
        </pc:spChg>
        <pc:spChg chg="del mod">
          <ac:chgData name="Kris Iliev" userId="65aa2e00ac5eb79e" providerId="LiveId" clId="{536631F6-6CAB-4F52-9C57-1520BB7F7E84}" dt="2022-05-12T21:22:37.929" v="212" actId="931"/>
          <ac:spMkLst>
            <pc:docMk/>
            <pc:sldMk cId="563877087" sldId="258"/>
            <ac:spMk id="3" creationId="{2FEB20EF-D3AA-325B-E859-83112B2BA613}"/>
          </ac:spMkLst>
        </pc:spChg>
        <pc:spChg chg="mod">
          <ac:chgData name="Kris Iliev" userId="65aa2e00ac5eb79e" providerId="LiveId" clId="{536631F6-6CAB-4F52-9C57-1520BB7F7E84}" dt="2022-05-12T21:42:03.996" v="396" actId="403"/>
          <ac:spMkLst>
            <pc:docMk/>
            <pc:sldMk cId="563877087" sldId="258"/>
            <ac:spMk id="4" creationId="{03DFCD68-12C3-0263-2993-B97D8E099C64}"/>
          </ac:spMkLst>
        </pc:spChg>
        <pc:picChg chg="add mod">
          <ac:chgData name="Kris Iliev" userId="65aa2e00ac5eb79e" providerId="LiveId" clId="{536631F6-6CAB-4F52-9C57-1520BB7F7E84}" dt="2022-05-12T21:22:41.050" v="213" actId="14100"/>
          <ac:picMkLst>
            <pc:docMk/>
            <pc:sldMk cId="563877087" sldId="258"/>
            <ac:picMk id="6" creationId="{10CFE6F1-92AB-5268-0C8D-E12C12D9344A}"/>
          </ac:picMkLst>
        </pc:picChg>
      </pc:sldChg>
      <pc:sldChg chg="addSp modSp del mod modClrScheme chgLayout">
        <pc:chgData name="Kris Iliev" userId="65aa2e00ac5eb79e" providerId="LiveId" clId="{536631F6-6CAB-4F52-9C57-1520BB7F7E84}" dt="2022-05-12T21:08:02.377" v="92" actId="47"/>
        <pc:sldMkLst>
          <pc:docMk/>
          <pc:sldMk cId="1098781089" sldId="259"/>
        </pc:sldMkLst>
        <pc:spChg chg="mod ord">
          <ac:chgData name="Kris Iliev" userId="65aa2e00ac5eb79e" providerId="LiveId" clId="{536631F6-6CAB-4F52-9C57-1520BB7F7E84}" dt="2022-05-12T21:07:49.513" v="91" actId="700"/>
          <ac:spMkLst>
            <pc:docMk/>
            <pc:sldMk cId="1098781089" sldId="259"/>
            <ac:spMk id="2" creationId="{6C390E35-35BB-EBF1-2389-3A4F58728ABF}"/>
          </ac:spMkLst>
        </pc:spChg>
        <pc:spChg chg="mod ord">
          <ac:chgData name="Kris Iliev" userId="65aa2e00ac5eb79e" providerId="LiveId" clId="{536631F6-6CAB-4F52-9C57-1520BB7F7E84}" dt="2022-05-12T21:07:49.513" v="91" actId="700"/>
          <ac:spMkLst>
            <pc:docMk/>
            <pc:sldMk cId="1098781089" sldId="259"/>
            <ac:spMk id="3" creationId="{8054CD63-2100-08D9-59EF-B521C25E79A2}"/>
          </ac:spMkLst>
        </pc:spChg>
        <pc:spChg chg="add mod ord">
          <ac:chgData name="Kris Iliev" userId="65aa2e00ac5eb79e" providerId="LiveId" clId="{536631F6-6CAB-4F52-9C57-1520BB7F7E84}" dt="2022-05-12T21:07:49.513" v="91" actId="700"/>
          <ac:spMkLst>
            <pc:docMk/>
            <pc:sldMk cId="1098781089" sldId="259"/>
            <ac:spMk id="4" creationId="{82F0C74B-BFB7-1EA9-F1A7-3168889245C2}"/>
          </ac:spMkLst>
        </pc:spChg>
        <pc:picChg chg="add mod">
          <ac:chgData name="Kris Iliev" userId="65aa2e00ac5eb79e" providerId="LiveId" clId="{536631F6-6CAB-4F52-9C57-1520BB7F7E84}" dt="2022-05-12T21:03:17.028" v="65" actId="1076"/>
          <ac:picMkLst>
            <pc:docMk/>
            <pc:sldMk cId="1098781089" sldId="259"/>
            <ac:picMk id="1026" creationId="{47A5F1CA-E367-DE9B-0231-21F8E474AE48}"/>
          </ac:picMkLst>
        </pc:picChg>
      </pc:sldChg>
      <pc:sldChg chg="addSp modSp mod modNotesTx">
        <pc:chgData name="Kris Iliev" userId="65aa2e00ac5eb79e" providerId="LiveId" clId="{536631F6-6CAB-4F52-9C57-1520BB7F7E84}" dt="2022-05-12T21:46:02.648" v="438" actId="1076"/>
        <pc:sldMkLst>
          <pc:docMk/>
          <pc:sldMk cId="1089044896" sldId="260"/>
        </pc:sldMkLst>
        <pc:spChg chg="mod">
          <ac:chgData name="Kris Iliev" userId="65aa2e00ac5eb79e" providerId="LiveId" clId="{536631F6-6CAB-4F52-9C57-1520BB7F7E84}" dt="2022-05-12T21:46:02.648" v="438" actId="1076"/>
          <ac:spMkLst>
            <pc:docMk/>
            <pc:sldMk cId="1089044896" sldId="260"/>
            <ac:spMk id="2" creationId="{ECC3B0BE-580B-236E-5748-8AE3AB1CCB2B}"/>
          </ac:spMkLst>
        </pc:spChg>
        <pc:spChg chg="mod">
          <ac:chgData name="Kris Iliev" userId="65aa2e00ac5eb79e" providerId="LiveId" clId="{536631F6-6CAB-4F52-9C57-1520BB7F7E84}" dt="2022-05-12T21:43:36.199" v="407" actId="1076"/>
          <ac:spMkLst>
            <pc:docMk/>
            <pc:sldMk cId="1089044896" sldId="260"/>
            <ac:spMk id="3" creationId="{CD4C9E58-30F7-73D5-F37B-97A49C430CD5}"/>
          </ac:spMkLst>
        </pc:spChg>
        <pc:picChg chg="add mod">
          <ac:chgData name="Kris Iliev" userId="65aa2e00ac5eb79e" providerId="LiveId" clId="{536631F6-6CAB-4F52-9C57-1520BB7F7E84}" dt="2022-05-12T21:30:07.816" v="269" actId="1076"/>
          <ac:picMkLst>
            <pc:docMk/>
            <pc:sldMk cId="1089044896" sldId="260"/>
            <ac:picMk id="4" creationId="{E06EABAC-41B4-8699-D1AE-957B5F1B25FD}"/>
          </ac:picMkLst>
        </pc:picChg>
        <pc:picChg chg="add mod">
          <ac:chgData name="Kris Iliev" userId="65aa2e00ac5eb79e" providerId="LiveId" clId="{536631F6-6CAB-4F52-9C57-1520BB7F7E84}" dt="2022-05-12T21:32:22.833" v="283" actId="1076"/>
          <ac:picMkLst>
            <pc:docMk/>
            <pc:sldMk cId="1089044896" sldId="260"/>
            <ac:picMk id="5" creationId="{ACC33014-BF87-63A1-AD86-AEA086ADB070}"/>
          </ac:picMkLst>
        </pc:picChg>
        <pc:picChg chg="add mod">
          <ac:chgData name="Kris Iliev" userId="65aa2e00ac5eb79e" providerId="LiveId" clId="{536631F6-6CAB-4F52-9C57-1520BB7F7E84}" dt="2022-05-12T21:32:26.650" v="285" actId="1076"/>
          <ac:picMkLst>
            <pc:docMk/>
            <pc:sldMk cId="1089044896" sldId="260"/>
            <ac:picMk id="6" creationId="{0A582799-7E35-CE30-80B0-EAC6348DBCA6}"/>
          </ac:picMkLst>
        </pc:picChg>
      </pc:sldChg>
      <pc:sldChg chg="addSp modSp mod modClrScheme chgLayout modNotesTx">
        <pc:chgData name="Kris Iliev" userId="65aa2e00ac5eb79e" providerId="LiveId" clId="{536631F6-6CAB-4F52-9C57-1520BB7F7E84}" dt="2022-05-12T21:44:34.442" v="411" actId="404"/>
        <pc:sldMkLst>
          <pc:docMk/>
          <pc:sldMk cId="2013217294" sldId="261"/>
        </pc:sldMkLst>
        <pc:spChg chg="mod ord">
          <ac:chgData name="Kris Iliev" userId="65aa2e00ac5eb79e" providerId="LiveId" clId="{536631F6-6CAB-4F52-9C57-1520BB7F7E84}" dt="2022-05-12T21:37:32.339" v="350" actId="1076"/>
          <ac:spMkLst>
            <pc:docMk/>
            <pc:sldMk cId="2013217294" sldId="261"/>
            <ac:spMk id="2" creationId="{5E56BEA6-670D-D52E-2FD6-A77D4D6E9CB1}"/>
          </ac:spMkLst>
        </pc:spChg>
        <pc:spChg chg="mod ord">
          <ac:chgData name="Kris Iliev" userId="65aa2e00ac5eb79e" providerId="LiveId" clId="{536631F6-6CAB-4F52-9C57-1520BB7F7E84}" dt="2022-05-12T21:44:34.442" v="411" actId="404"/>
          <ac:spMkLst>
            <pc:docMk/>
            <pc:sldMk cId="2013217294" sldId="261"/>
            <ac:spMk id="3" creationId="{4555212D-B7EB-A115-F2ED-6F236EFD810B}"/>
          </ac:spMkLst>
        </pc:spChg>
        <pc:spChg chg="add mod ord">
          <ac:chgData name="Kris Iliev" userId="65aa2e00ac5eb79e" providerId="LiveId" clId="{536631F6-6CAB-4F52-9C57-1520BB7F7E84}" dt="2022-05-12T21:35:35.885" v="329" actId="700"/>
          <ac:spMkLst>
            <pc:docMk/>
            <pc:sldMk cId="2013217294" sldId="261"/>
            <ac:spMk id="5" creationId="{CEA62944-C654-52B7-4483-F10D59C40140}"/>
          </ac:spMkLst>
        </pc:spChg>
        <pc:picChg chg="add mod">
          <ac:chgData name="Kris Iliev" userId="65aa2e00ac5eb79e" providerId="LiveId" clId="{536631F6-6CAB-4F52-9C57-1520BB7F7E84}" dt="2022-05-12T21:39:34.028" v="374" actId="1076"/>
          <ac:picMkLst>
            <pc:docMk/>
            <pc:sldMk cId="2013217294" sldId="261"/>
            <ac:picMk id="4" creationId="{1B7DD771-94BC-8061-55B0-38B8505AE30C}"/>
          </ac:picMkLst>
        </pc:picChg>
      </pc:sldChg>
      <pc:sldChg chg="modSp mod">
        <pc:chgData name="Kris Iliev" userId="65aa2e00ac5eb79e" providerId="LiveId" clId="{536631F6-6CAB-4F52-9C57-1520BB7F7E84}" dt="2022-05-12T21:46:06.518" v="439" actId="403"/>
        <pc:sldMkLst>
          <pc:docMk/>
          <pc:sldMk cId="2916691331" sldId="262"/>
        </pc:sldMkLst>
        <pc:spChg chg="mod">
          <ac:chgData name="Kris Iliev" userId="65aa2e00ac5eb79e" providerId="LiveId" clId="{536631F6-6CAB-4F52-9C57-1520BB7F7E84}" dt="2022-05-12T21:46:06.518" v="439" actId="403"/>
          <ac:spMkLst>
            <pc:docMk/>
            <pc:sldMk cId="2916691331" sldId="262"/>
            <ac:spMk id="2" creationId="{8CB2E3A4-D0F5-8300-CD27-CBA1456FE696}"/>
          </ac:spMkLst>
        </pc:spChg>
        <pc:spChg chg="mod">
          <ac:chgData name="Kris Iliev" userId="65aa2e00ac5eb79e" providerId="LiveId" clId="{536631F6-6CAB-4F52-9C57-1520BB7F7E84}" dt="2022-05-12T21:44:02.331" v="408" actId="12"/>
          <ac:spMkLst>
            <pc:docMk/>
            <pc:sldMk cId="2916691331" sldId="262"/>
            <ac:spMk id="3" creationId="{3371BC9C-CEDA-0534-8E0B-08F485FFF061}"/>
          </ac:spMkLst>
        </pc:spChg>
      </pc:sldChg>
      <pc:sldChg chg="addSp delSp modSp mod modClrScheme chgLayout">
        <pc:chgData name="Kris Iliev" userId="65aa2e00ac5eb79e" providerId="LiveId" clId="{536631F6-6CAB-4F52-9C57-1520BB7F7E84}" dt="2022-05-12T21:35:05.283" v="328" actId="21"/>
        <pc:sldMkLst>
          <pc:docMk/>
          <pc:sldMk cId="1128040152" sldId="263"/>
        </pc:sldMkLst>
        <pc:spChg chg="add del mod ord">
          <ac:chgData name="Kris Iliev" userId="65aa2e00ac5eb79e" providerId="LiveId" clId="{536631F6-6CAB-4F52-9C57-1520BB7F7E84}" dt="2022-05-12T21:34:58.810" v="326" actId="21"/>
          <ac:spMkLst>
            <pc:docMk/>
            <pc:sldMk cId="1128040152" sldId="263"/>
            <ac:spMk id="2" creationId="{A3E26EEC-6659-2F0A-ED3F-DBA7139F0688}"/>
          </ac:spMkLst>
        </pc:spChg>
        <pc:spChg chg="del mod ord">
          <ac:chgData name="Kris Iliev" userId="65aa2e00ac5eb79e" providerId="LiveId" clId="{536631F6-6CAB-4F52-9C57-1520BB7F7E84}" dt="2022-05-12T21:33:30.531" v="290" actId="700"/>
          <ac:spMkLst>
            <pc:docMk/>
            <pc:sldMk cId="1128040152" sldId="263"/>
            <ac:spMk id="3" creationId="{08D384C4-2FDC-8B4F-8D56-45BC4338284A}"/>
          </ac:spMkLst>
        </pc:spChg>
        <pc:spChg chg="add mod ord">
          <ac:chgData name="Kris Iliev" userId="65aa2e00ac5eb79e" providerId="LiveId" clId="{536631F6-6CAB-4F52-9C57-1520BB7F7E84}" dt="2022-05-12T21:33:30.531" v="290" actId="700"/>
          <ac:spMkLst>
            <pc:docMk/>
            <pc:sldMk cId="1128040152" sldId="263"/>
            <ac:spMk id="4" creationId="{A3CE7EF4-6DC5-5CC6-3642-40625A1919BD}"/>
          </ac:spMkLst>
        </pc:spChg>
        <pc:spChg chg="add del mod ord">
          <ac:chgData name="Kris Iliev" userId="65aa2e00ac5eb79e" providerId="LiveId" clId="{536631F6-6CAB-4F52-9C57-1520BB7F7E84}" dt="2022-05-12T21:34:51.207" v="324" actId="21"/>
          <ac:spMkLst>
            <pc:docMk/>
            <pc:sldMk cId="1128040152" sldId="263"/>
            <ac:spMk id="5" creationId="{4754D734-8CBE-E39D-7879-C9AC5D74E305}"/>
          </ac:spMkLst>
        </pc:spChg>
        <pc:spChg chg="add del mod ord">
          <ac:chgData name="Kris Iliev" userId="65aa2e00ac5eb79e" providerId="LiveId" clId="{536631F6-6CAB-4F52-9C57-1520BB7F7E84}" dt="2022-05-12T21:33:38.740" v="291" actId="21"/>
          <ac:spMkLst>
            <pc:docMk/>
            <pc:sldMk cId="1128040152" sldId="263"/>
            <ac:spMk id="6" creationId="{D7C1CA96-F1F8-7607-7699-05004A2D5E14}"/>
          </ac:spMkLst>
        </pc:spChg>
        <pc:spChg chg="add del mod ord">
          <ac:chgData name="Kris Iliev" userId="65aa2e00ac5eb79e" providerId="LiveId" clId="{536631F6-6CAB-4F52-9C57-1520BB7F7E84}" dt="2022-05-12T21:33:49.113" v="293" actId="21"/>
          <ac:spMkLst>
            <pc:docMk/>
            <pc:sldMk cId="1128040152" sldId="263"/>
            <ac:spMk id="7" creationId="{3CC8A4DD-18B0-AE7C-75A2-EEA7CAC2281F}"/>
          </ac:spMkLst>
        </pc:spChg>
        <pc:spChg chg="add del mod ord">
          <ac:chgData name="Kris Iliev" userId="65aa2e00ac5eb79e" providerId="LiveId" clId="{536631F6-6CAB-4F52-9C57-1520BB7F7E84}" dt="2022-05-12T21:34:04.127" v="296" actId="21"/>
          <ac:spMkLst>
            <pc:docMk/>
            <pc:sldMk cId="1128040152" sldId="263"/>
            <ac:spMk id="8" creationId="{E0B9C712-7C3D-4BC8-A63D-407767B96D4B}"/>
          </ac:spMkLst>
        </pc:spChg>
        <pc:spChg chg="add del mod">
          <ac:chgData name="Kris Iliev" userId="65aa2e00ac5eb79e" providerId="LiveId" clId="{536631F6-6CAB-4F52-9C57-1520BB7F7E84}" dt="2022-05-12T21:34:44.249" v="323" actId="21"/>
          <ac:spMkLst>
            <pc:docMk/>
            <pc:sldMk cId="1128040152" sldId="263"/>
            <ac:spMk id="10" creationId="{B332E899-0EEC-DCF8-D0C9-DD56CE9DC644}"/>
          </ac:spMkLst>
        </pc:spChg>
        <pc:spChg chg="add del mod">
          <ac:chgData name="Kris Iliev" userId="65aa2e00ac5eb79e" providerId="LiveId" clId="{536631F6-6CAB-4F52-9C57-1520BB7F7E84}" dt="2022-05-12T21:34:44.077" v="322" actId="21"/>
          <ac:spMkLst>
            <pc:docMk/>
            <pc:sldMk cId="1128040152" sldId="263"/>
            <ac:spMk id="12" creationId="{00E3CC97-1954-8CB0-13A8-2391402754BA}"/>
          </ac:spMkLst>
        </pc:spChg>
        <pc:spChg chg="add del mod">
          <ac:chgData name="Kris Iliev" userId="65aa2e00ac5eb79e" providerId="LiveId" clId="{536631F6-6CAB-4F52-9C57-1520BB7F7E84}" dt="2022-05-12T21:35:05.283" v="328" actId="21"/>
          <ac:spMkLst>
            <pc:docMk/>
            <pc:sldMk cId="1128040152" sldId="263"/>
            <ac:spMk id="14" creationId="{36AAEFDA-0CDA-7A12-EF45-906A58E53E0F}"/>
          </ac:spMkLst>
        </pc:spChg>
        <pc:spChg chg="add del mod">
          <ac:chgData name="Kris Iliev" userId="65aa2e00ac5eb79e" providerId="LiveId" clId="{536631F6-6CAB-4F52-9C57-1520BB7F7E84}" dt="2022-05-12T21:34:58.810" v="326" actId="21"/>
          <ac:spMkLst>
            <pc:docMk/>
            <pc:sldMk cId="1128040152" sldId="263"/>
            <ac:spMk id="16" creationId="{B6390B95-2B5C-F499-AABF-0ABF37628EAC}"/>
          </ac:spMkLst>
        </pc:spChg>
      </pc:sldChg>
      <pc:sldChg chg="new del">
        <pc:chgData name="Kris Iliev" userId="65aa2e00ac5eb79e" providerId="LiveId" clId="{536631F6-6CAB-4F52-9C57-1520BB7F7E84}" dt="2022-05-12T20:58:52.149" v="41" actId="47"/>
        <pc:sldMkLst>
          <pc:docMk/>
          <pc:sldMk cId="1803420886" sldId="264"/>
        </pc:sldMkLst>
      </pc:sldChg>
      <pc:sldChg chg="addSp delSp modSp new mod modClrScheme chgLayout">
        <pc:chgData name="Kris Iliev" userId="65aa2e00ac5eb79e" providerId="LiveId" clId="{536631F6-6CAB-4F52-9C57-1520BB7F7E84}" dt="2022-05-12T21:46:17.099" v="441" actId="403"/>
        <pc:sldMkLst>
          <pc:docMk/>
          <pc:sldMk cId="3393793659" sldId="265"/>
        </pc:sldMkLst>
        <pc:spChg chg="del mod ord">
          <ac:chgData name="Kris Iliev" userId="65aa2e00ac5eb79e" providerId="LiveId" clId="{536631F6-6CAB-4F52-9C57-1520BB7F7E84}" dt="2022-05-12T21:10:26.184" v="98" actId="700"/>
          <ac:spMkLst>
            <pc:docMk/>
            <pc:sldMk cId="3393793659" sldId="265"/>
            <ac:spMk id="2" creationId="{1AE7C800-6378-55EC-34E2-449503A4A262}"/>
          </ac:spMkLst>
        </pc:spChg>
        <pc:spChg chg="mod ord">
          <ac:chgData name="Kris Iliev" userId="65aa2e00ac5eb79e" providerId="LiveId" clId="{536631F6-6CAB-4F52-9C57-1520BB7F7E84}" dt="2022-05-12T21:46:17.099" v="441" actId="403"/>
          <ac:spMkLst>
            <pc:docMk/>
            <pc:sldMk cId="3393793659" sldId="265"/>
            <ac:spMk id="3" creationId="{FFB3B5E2-0E1F-46EA-F84D-27E2B90E0DD7}"/>
          </ac:spMkLst>
        </pc:spChg>
        <pc:spChg chg="del mod ord">
          <ac:chgData name="Kris Iliev" userId="65aa2e00ac5eb79e" providerId="LiveId" clId="{536631F6-6CAB-4F52-9C57-1520BB7F7E84}" dt="2022-05-12T21:10:26.184" v="98" actId="700"/>
          <ac:spMkLst>
            <pc:docMk/>
            <pc:sldMk cId="3393793659" sldId="265"/>
            <ac:spMk id="4" creationId="{1F672F72-2A84-1EEE-C334-37F6A92A544F}"/>
          </ac:spMkLst>
        </pc:spChg>
        <pc:spChg chg="add del mod ord">
          <ac:chgData name="Kris Iliev" userId="65aa2e00ac5eb79e" providerId="LiveId" clId="{536631F6-6CAB-4F52-9C57-1520BB7F7E84}" dt="2022-05-12T21:16:56.691" v="109" actId="931"/>
          <ac:spMkLst>
            <pc:docMk/>
            <pc:sldMk cId="3393793659" sldId="265"/>
            <ac:spMk id="5" creationId="{DA2D6E86-A11C-FF3B-1BA7-8B8FE2AAE429}"/>
          </ac:spMkLst>
        </pc:spChg>
        <pc:spChg chg="add del mod ord">
          <ac:chgData name="Kris Iliev" userId="65aa2e00ac5eb79e" providerId="LiveId" clId="{536631F6-6CAB-4F52-9C57-1520BB7F7E84}" dt="2022-05-12T21:17:08.964" v="110" actId="700"/>
          <ac:spMkLst>
            <pc:docMk/>
            <pc:sldMk cId="3393793659" sldId="265"/>
            <ac:spMk id="6" creationId="{357774A9-B1A6-8151-1552-3DF5E5BA806B}"/>
          </ac:spMkLst>
        </pc:spChg>
        <pc:spChg chg="add del mod ord">
          <ac:chgData name="Kris Iliev" userId="65aa2e00ac5eb79e" providerId="LiveId" clId="{536631F6-6CAB-4F52-9C57-1520BB7F7E84}" dt="2022-05-12T21:12:33.360" v="101" actId="700"/>
          <ac:spMkLst>
            <pc:docMk/>
            <pc:sldMk cId="3393793659" sldId="265"/>
            <ac:spMk id="9" creationId="{5C09CB11-3043-A747-19E8-9B037BF439F4}"/>
          </ac:spMkLst>
        </pc:spChg>
        <pc:spChg chg="add del mod ord">
          <ac:chgData name="Kris Iliev" userId="65aa2e00ac5eb79e" providerId="LiveId" clId="{536631F6-6CAB-4F52-9C57-1520BB7F7E84}" dt="2022-05-12T21:16:25.247" v="105" actId="700"/>
          <ac:spMkLst>
            <pc:docMk/>
            <pc:sldMk cId="3393793659" sldId="265"/>
            <ac:spMk id="12" creationId="{C456021E-B2F2-0158-9FC3-02BFBDF715C7}"/>
          </ac:spMkLst>
        </pc:spChg>
        <pc:spChg chg="add mod ord">
          <ac:chgData name="Kris Iliev" userId="65aa2e00ac5eb79e" providerId="LiveId" clId="{536631F6-6CAB-4F52-9C57-1520BB7F7E84}" dt="2022-05-12T21:36:20.803" v="343" actId="2711"/>
          <ac:spMkLst>
            <pc:docMk/>
            <pc:sldMk cId="3393793659" sldId="265"/>
            <ac:spMk id="17" creationId="{00520CD5-9C46-E1E2-D571-01B24A4432B9}"/>
          </ac:spMkLst>
        </pc:spChg>
        <pc:picChg chg="add del mod ord modCrop">
          <ac:chgData name="Kris Iliev" userId="65aa2e00ac5eb79e" providerId="LiveId" clId="{536631F6-6CAB-4F52-9C57-1520BB7F7E84}" dt="2022-05-12T21:12:34.257" v="102" actId="931"/>
          <ac:picMkLst>
            <pc:docMk/>
            <pc:sldMk cId="3393793659" sldId="265"/>
            <ac:picMk id="8" creationId="{E47F87B8-9798-F6C0-E4A9-6DC00598BA8B}"/>
          </ac:picMkLst>
        </pc:picChg>
        <pc:picChg chg="add del mod ord modCrop">
          <ac:chgData name="Kris Iliev" userId="65aa2e00ac5eb79e" providerId="LiveId" clId="{536631F6-6CAB-4F52-9C57-1520BB7F7E84}" dt="2022-05-12T21:16:25.670" v="106" actId="931"/>
          <ac:picMkLst>
            <pc:docMk/>
            <pc:sldMk cId="3393793659" sldId="265"/>
            <ac:picMk id="11" creationId="{C641E5EA-2DC5-4FE9-3F32-1B49574F42ED}"/>
          </ac:picMkLst>
        </pc:picChg>
        <pc:picChg chg="add del mod">
          <ac:chgData name="Kris Iliev" userId="65aa2e00ac5eb79e" providerId="LiveId" clId="{536631F6-6CAB-4F52-9C57-1520BB7F7E84}" dt="2022-05-12T21:16:44.975" v="108" actId="931"/>
          <ac:picMkLst>
            <pc:docMk/>
            <pc:sldMk cId="3393793659" sldId="265"/>
            <ac:picMk id="14" creationId="{6BAFA9AD-4469-A7B5-AB9D-1D530A5613F9}"/>
          </ac:picMkLst>
        </pc:picChg>
        <pc:picChg chg="add mod ord modCrop">
          <ac:chgData name="Kris Iliev" userId="65aa2e00ac5eb79e" providerId="LiveId" clId="{536631F6-6CAB-4F52-9C57-1520BB7F7E84}" dt="2022-05-12T21:17:08.964" v="110" actId="700"/>
          <ac:picMkLst>
            <pc:docMk/>
            <pc:sldMk cId="3393793659" sldId="265"/>
            <ac:picMk id="16" creationId="{EA40DEA3-1E2B-67EF-6DB8-247A6A9B04B2}"/>
          </ac:picMkLst>
        </pc:picChg>
      </pc:sldChg>
      <pc:sldChg chg="new del">
        <pc:chgData name="Kris Iliev" userId="65aa2e00ac5eb79e" providerId="LiveId" clId="{536631F6-6CAB-4F52-9C57-1520BB7F7E84}" dt="2022-05-12T20:59:33.415" v="44" actId="47"/>
        <pc:sldMkLst>
          <pc:docMk/>
          <pc:sldMk cId="911645002" sldId="266"/>
        </pc:sldMkLst>
      </pc:sldChg>
      <pc:sldChg chg="addSp delSp modSp new del mod ord">
        <pc:chgData name="Kris Iliev" userId="65aa2e00ac5eb79e" providerId="LiveId" clId="{536631F6-6CAB-4F52-9C57-1520BB7F7E84}" dt="2022-05-12T21:08:39.029" v="97" actId="47"/>
        <pc:sldMkLst>
          <pc:docMk/>
          <pc:sldMk cId="1147420270" sldId="266"/>
        </pc:sldMkLst>
        <pc:spChg chg="add del">
          <ac:chgData name="Kris Iliev" userId="65aa2e00ac5eb79e" providerId="LiveId" clId="{536631F6-6CAB-4F52-9C57-1520BB7F7E84}" dt="2022-05-12T21:00:56.868" v="52" actId="22"/>
          <ac:spMkLst>
            <pc:docMk/>
            <pc:sldMk cId="1147420270" sldId="266"/>
            <ac:spMk id="3" creationId="{8A002015-960B-2EFC-B97B-2A3242A36851}"/>
          </ac:spMkLst>
        </pc:spChg>
        <pc:picChg chg="add del mod ord modCrop">
          <ac:chgData name="Kris Iliev" userId="65aa2e00ac5eb79e" providerId="LiveId" clId="{536631F6-6CAB-4F52-9C57-1520BB7F7E84}" dt="2022-05-12T21:00:56.868" v="52" actId="22"/>
          <ac:picMkLst>
            <pc:docMk/>
            <pc:sldMk cId="1147420270" sldId="266"/>
            <ac:picMk id="6" creationId="{936F3948-B518-7E45-1CCD-E3A14E9184BA}"/>
          </ac:picMkLst>
        </pc:picChg>
      </pc:sldChg>
      <pc:sldChg chg="addSp delSp modSp new mod modNotesTx">
        <pc:chgData name="Kris Iliev" userId="65aa2e00ac5eb79e" providerId="LiveId" clId="{536631F6-6CAB-4F52-9C57-1520BB7F7E84}" dt="2022-05-12T21:44:57.617" v="417" actId="403"/>
        <pc:sldMkLst>
          <pc:docMk/>
          <pc:sldMk cId="838272857" sldId="267"/>
        </pc:sldMkLst>
        <pc:spChg chg="add del mod">
          <ac:chgData name="Kris Iliev" userId="65aa2e00ac5eb79e" providerId="LiveId" clId="{536631F6-6CAB-4F52-9C57-1520BB7F7E84}" dt="2022-05-12T21:26:46.742" v="239" actId="1076"/>
          <ac:spMkLst>
            <pc:docMk/>
            <pc:sldMk cId="838272857" sldId="267"/>
            <ac:spMk id="2" creationId="{B3F21E1E-A5E0-73A5-58DB-FA3E93F3AAB1}"/>
          </ac:spMkLst>
        </pc:spChg>
        <pc:spChg chg="mod">
          <ac:chgData name="Kris Iliev" userId="65aa2e00ac5eb79e" providerId="LiveId" clId="{536631F6-6CAB-4F52-9C57-1520BB7F7E84}" dt="2022-05-12T21:44:57.617" v="417" actId="403"/>
          <ac:spMkLst>
            <pc:docMk/>
            <pc:sldMk cId="838272857" sldId="267"/>
            <ac:spMk id="3" creationId="{9D94A86A-EC15-6D64-1385-DA9819273C29}"/>
          </ac:spMkLst>
        </pc:spChg>
        <pc:spChg chg="mod">
          <ac:chgData name="Kris Iliev" userId="65aa2e00ac5eb79e" providerId="LiveId" clId="{536631F6-6CAB-4F52-9C57-1520BB7F7E84}" dt="2022-05-12T21:42:11.557" v="400" actId="404"/>
          <ac:spMkLst>
            <pc:docMk/>
            <pc:sldMk cId="838272857" sldId="267"/>
            <ac:spMk id="4" creationId="{EFC09501-7FA8-02F8-055E-082600DA97D7}"/>
          </ac:spMkLst>
        </pc:spChg>
        <pc:picChg chg="add del mod">
          <ac:chgData name="Kris Iliev" userId="65aa2e00ac5eb79e" providerId="LiveId" clId="{536631F6-6CAB-4F52-9C57-1520BB7F7E84}" dt="2022-05-12T21:27:29.999" v="248" actId="1076"/>
          <ac:picMkLst>
            <pc:docMk/>
            <pc:sldMk cId="838272857" sldId="267"/>
            <ac:picMk id="5" creationId="{47A5F1CA-E367-DE9B-0231-21F8E474AE48}"/>
          </ac:picMkLst>
        </pc:picChg>
        <pc:picChg chg="add del mod">
          <ac:chgData name="Kris Iliev" userId="65aa2e00ac5eb79e" providerId="LiveId" clId="{536631F6-6CAB-4F52-9C57-1520BB7F7E84}" dt="2022-05-12T21:23:58.309" v="219" actId="931"/>
          <ac:picMkLst>
            <pc:docMk/>
            <pc:sldMk cId="838272857" sldId="267"/>
            <ac:picMk id="7" creationId="{68F00034-01A4-5D95-BAC4-82B610A4A51D}"/>
          </ac:picMkLst>
        </pc:picChg>
        <pc:picChg chg="add del mod">
          <ac:chgData name="Kris Iliev" userId="65aa2e00ac5eb79e" providerId="LiveId" clId="{536631F6-6CAB-4F52-9C57-1520BB7F7E84}" dt="2022-05-12T21:24:10.977" v="225" actId="931"/>
          <ac:picMkLst>
            <pc:docMk/>
            <pc:sldMk cId="838272857" sldId="267"/>
            <ac:picMk id="9" creationId="{FCF6C6AA-CDE8-15C7-6D3F-0B012559A015}"/>
          </ac:picMkLst>
        </pc:picChg>
        <pc:picChg chg="add del mod">
          <ac:chgData name="Kris Iliev" userId="65aa2e00ac5eb79e" providerId="LiveId" clId="{536631F6-6CAB-4F52-9C57-1520BB7F7E84}" dt="2022-05-12T21:26:43.616" v="235"/>
          <ac:picMkLst>
            <pc:docMk/>
            <pc:sldMk cId="838272857" sldId="267"/>
            <ac:picMk id="10" creationId="{51177082-7719-9F4B-57DF-08FE8F8827F4}"/>
          </ac:picMkLst>
        </pc:picChg>
      </pc:sldChg>
      <pc:sldChg chg="new del">
        <pc:chgData name="Kris Iliev" userId="65aa2e00ac5eb79e" providerId="LiveId" clId="{536631F6-6CAB-4F52-9C57-1520BB7F7E84}" dt="2022-05-12T21:04:10.571" v="67" actId="47"/>
        <pc:sldMkLst>
          <pc:docMk/>
          <pc:sldMk cId="1207216432"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1CBC2-95B2-4332-9FA3-EEBFEA11B473}" type="datetimeFigureOut">
              <a:rPr lang="en-US" smtClean="0"/>
              <a:t>16.05.22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8561A-A3A5-4ECD-8A57-B6CC038E1364}" type="slidenum">
              <a:rPr lang="en-US" smtClean="0"/>
              <a:t>‹#›</a:t>
            </a:fld>
            <a:endParaRPr lang="en-US"/>
          </a:p>
        </p:txBody>
      </p:sp>
    </p:spTree>
    <p:extLst>
      <p:ext uri="{BB962C8B-B14F-4D97-AF65-F5344CB8AC3E}">
        <p14:creationId xmlns:p14="http://schemas.microsoft.com/office/powerpoint/2010/main" val="168864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this presentation you are going to hear more about </a:t>
            </a:r>
            <a:r>
              <a:rPr lang="en-US" sz="1800" b="0" i="0" u="none" strike="noStrike" dirty="0" err="1">
                <a:solidFill>
                  <a:srgbClr val="000000"/>
                </a:solidFill>
                <a:effectLst/>
                <a:latin typeface="Arial" panose="020B0604020202020204" pitchFamily="34" charset="0"/>
              </a:rPr>
              <a:t>about</a:t>
            </a:r>
            <a:r>
              <a:rPr lang="en-US" sz="1800" b="0" i="0" u="none" strike="noStrike" dirty="0">
                <a:solidFill>
                  <a:srgbClr val="000000"/>
                </a:solidFill>
                <a:effectLst/>
                <a:latin typeface="Arial" panose="020B0604020202020204" pitchFamily="34" charset="0"/>
              </a:rPr>
              <a:t> how a laser works,  about different interactions between the lasers and various tissue and the uses of different laser technologies in dental medicine and oral and maxillofacial surgery.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And now lets get started</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FF8561A-A3A5-4ECD-8A57-B6CC038E1364}" type="slidenum">
              <a:rPr lang="en-US" smtClean="0"/>
              <a:t>2</a:t>
            </a:fld>
            <a:endParaRPr lang="en-US"/>
          </a:p>
        </p:txBody>
      </p:sp>
    </p:spTree>
    <p:extLst>
      <p:ext uri="{BB962C8B-B14F-4D97-AF65-F5344CB8AC3E}">
        <p14:creationId xmlns:p14="http://schemas.microsoft.com/office/powerpoint/2010/main" val="52247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First of all, the word LASER is an acronym for light amplification by stimulated emission of radiation. </a:t>
            </a:r>
            <a:r>
              <a:rPr lang="en-US" sz="1800" b="0" i="0" u="none" strike="noStrike" dirty="0">
                <a:solidFill>
                  <a:srgbClr val="202124"/>
                </a:solidFill>
                <a:effectLst/>
                <a:latin typeface="Arial" panose="020B0604020202020204" pitchFamily="34" charset="0"/>
              </a:rPr>
              <a:t>A laser emits a beam of coherent light through an optical amplification process. </a:t>
            </a:r>
            <a:endParaRPr lang="en-US" b="0" dirty="0">
              <a:effectLst/>
            </a:endParaRPr>
          </a:p>
          <a:p>
            <a:pPr rtl="0">
              <a:spcBef>
                <a:spcPts val="0"/>
              </a:spcBef>
              <a:spcAft>
                <a:spcPts val="0"/>
              </a:spcAft>
            </a:pPr>
            <a:r>
              <a:rPr lang="en-US" sz="1800" b="0" i="0" u="none" strike="noStrike" dirty="0">
                <a:solidFill>
                  <a:srgbClr val="202124"/>
                </a:solidFill>
                <a:effectLst/>
                <a:latin typeface="Arial" panose="020B0604020202020204" pitchFamily="34" charset="0"/>
              </a:rPr>
              <a:t>Lasers were introduced into the field of dentistry as they are a precise and effective way to perform many dental procedures. Treatment with lasers provides a hope of overcoming the disadvantages of “traditional” dental procedures like </a:t>
            </a:r>
            <a:r>
              <a:rPr lang="en-US" sz="1800" b="0" i="0" u="none" strike="noStrike" dirty="0" err="1">
                <a:solidFill>
                  <a:srgbClr val="202124"/>
                </a:solidFill>
                <a:effectLst/>
                <a:latin typeface="Arial" panose="020B0604020202020204" pitchFamily="34" charset="0"/>
              </a:rPr>
              <a:t>inpercision</a:t>
            </a:r>
            <a:r>
              <a:rPr lang="en-US" sz="1800" b="0" i="0" u="none" strike="noStrike" dirty="0">
                <a:solidFill>
                  <a:srgbClr val="202124"/>
                </a:solidFill>
                <a:effectLst/>
                <a:latin typeface="Arial" panose="020B0604020202020204" pitchFamily="34" charset="0"/>
              </a:rPr>
              <a:t> of the hand, pain and recovery time. The laser technology has impact over every discipline of the dental medicine including oral medicine, oral surgery, pediatric and operative dentistry, periodontics and implantology, prosthetic dentistry. Unfortunately, there are a few disadvantages of lasers in this field. The main are the disability to treat teeth with fillings, interdental cavities and remove damaged prosthetic restorations. The price could be a problem as well.</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FF8561A-A3A5-4ECD-8A57-B6CC038E1364}" type="slidenum">
              <a:rPr lang="en-US" smtClean="0"/>
              <a:t>3</a:t>
            </a:fld>
            <a:endParaRPr lang="en-US"/>
          </a:p>
        </p:txBody>
      </p:sp>
    </p:spTree>
    <p:extLst>
      <p:ext uri="{BB962C8B-B14F-4D97-AF65-F5344CB8AC3E}">
        <p14:creationId xmlns:p14="http://schemas.microsoft.com/office/powerpoint/2010/main" val="175852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There are 4 main types of laser interactions with tissues; The first one is </a:t>
            </a:r>
            <a:r>
              <a:rPr lang="en-US" sz="1200" b="1" i="1" u="sng" dirty="0">
                <a:solidFill>
                  <a:srgbClr val="000000"/>
                </a:solidFill>
                <a:effectLst/>
                <a:latin typeface="Arial" panose="020B0604020202020204" pitchFamily="34" charset="0"/>
              </a:rPr>
              <a:t>absorption</a:t>
            </a:r>
            <a:r>
              <a:rPr lang="en-US" sz="1200" b="0" i="0" u="none" strike="noStrike" dirty="0">
                <a:solidFill>
                  <a:srgbClr val="000000"/>
                </a:solidFill>
                <a:effectLst/>
                <a:latin typeface="Arial" panose="020B0604020202020204" pitchFamily="34" charset="0"/>
              </a:rPr>
              <a:t>, which is </a:t>
            </a:r>
            <a:r>
              <a:rPr lang="en-US" sz="1200" b="0" i="0" u="none" strike="noStrike" dirty="0" err="1">
                <a:solidFill>
                  <a:srgbClr val="000000"/>
                </a:solidFill>
                <a:effectLst/>
                <a:latin typeface="Arial" panose="020B0604020202020204" pitchFamily="34" charset="0"/>
              </a:rPr>
              <a:t>characterised</a:t>
            </a:r>
            <a:r>
              <a:rPr lang="en-US" sz="1200" b="0" i="0" u="none" strike="noStrike" dirty="0">
                <a:solidFill>
                  <a:srgbClr val="000000"/>
                </a:solidFill>
                <a:effectLst/>
                <a:latin typeface="Arial" panose="020B0604020202020204" pitchFamily="34" charset="0"/>
              </a:rPr>
              <a:t> with the absorption of the beam by the tissues. The absorption depends on the wavelength of the laser and the type of the tissue. This enables the usage of lasers on different tissues without impacting other </a:t>
            </a:r>
            <a:r>
              <a:rPr lang="en-US" sz="1200" b="0" i="0" u="none" strike="noStrike" dirty="0" err="1">
                <a:solidFill>
                  <a:srgbClr val="000000"/>
                </a:solidFill>
                <a:effectLst/>
                <a:latin typeface="Arial" panose="020B0604020202020204" pitchFamily="34" charset="0"/>
              </a:rPr>
              <a:t>neighbouring</a:t>
            </a:r>
            <a:r>
              <a:rPr lang="en-US" sz="1200" b="0" i="0" u="none" strike="noStrike" dirty="0">
                <a:solidFill>
                  <a:srgbClr val="000000"/>
                </a:solidFill>
                <a:effectLst/>
                <a:latin typeface="Arial" panose="020B0604020202020204" pitchFamily="34" charset="0"/>
              </a:rPr>
              <a:t> tissues. </a:t>
            </a:r>
            <a:r>
              <a:rPr lang="en-US" sz="1200" b="1" i="1" u="sng" dirty="0">
                <a:solidFill>
                  <a:srgbClr val="000000"/>
                </a:solidFill>
                <a:effectLst/>
                <a:latin typeface="Arial" panose="020B0604020202020204" pitchFamily="34" charset="0"/>
              </a:rPr>
              <a:t>Transmission -  </a:t>
            </a:r>
            <a:r>
              <a:rPr lang="en-US" sz="1200" b="0" i="0" u="none" strike="noStrike" dirty="0">
                <a:solidFill>
                  <a:srgbClr val="000000"/>
                </a:solidFill>
                <a:effectLst/>
                <a:latin typeface="Arial" panose="020B0604020202020204" pitchFamily="34" charset="0"/>
              </a:rPr>
              <a:t>depends on the wavelength of the laser beam and is </a:t>
            </a:r>
            <a:r>
              <a:rPr lang="en-US" sz="1200" b="0" i="0" u="none" strike="noStrike" dirty="0" err="1">
                <a:solidFill>
                  <a:srgbClr val="000000"/>
                </a:solidFill>
                <a:effectLst/>
                <a:latin typeface="Arial" panose="020B0604020202020204" pitchFamily="34" charset="0"/>
              </a:rPr>
              <a:t>characterising</a:t>
            </a:r>
            <a:r>
              <a:rPr lang="en-US" sz="1200" b="0" i="0" u="none" strike="noStrike" dirty="0">
                <a:solidFill>
                  <a:srgbClr val="000000"/>
                </a:solidFill>
                <a:effectLst/>
                <a:latin typeface="Arial" panose="020B0604020202020204" pitchFamily="34" charset="0"/>
              </a:rPr>
              <a:t> the effect on adjacent tissues, </a:t>
            </a:r>
            <a:r>
              <a:rPr lang="en-US" sz="1200" b="1" i="1" u="sng" dirty="0">
                <a:solidFill>
                  <a:srgbClr val="000000"/>
                </a:solidFill>
                <a:effectLst/>
                <a:latin typeface="Arial" panose="020B0604020202020204" pitchFamily="34" charset="0"/>
              </a:rPr>
              <a:t>Reflection</a:t>
            </a:r>
            <a:r>
              <a:rPr lang="en-US" sz="1200" b="0" i="0" u="none" strike="noStrike" dirty="0">
                <a:solidFill>
                  <a:srgbClr val="000000"/>
                </a:solidFill>
                <a:effectLst/>
                <a:latin typeface="Arial" panose="020B0604020202020204" pitchFamily="34" charset="0"/>
              </a:rPr>
              <a:t> - is exactly what it sounds like and is basically the laser not reaching the </a:t>
            </a:r>
            <a:r>
              <a:rPr lang="en-US" sz="1200" b="0" i="0" u="none" strike="noStrike" dirty="0" err="1">
                <a:solidFill>
                  <a:srgbClr val="000000"/>
                </a:solidFill>
                <a:effectLst/>
                <a:latin typeface="Arial" panose="020B0604020202020204" pitchFamily="34" charset="0"/>
              </a:rPr>
              <a:t>targted</a:t>
            </a:r>
            <a:r>
              <a:rPr lang="en-US" sz="1200" b="0" i="0" u="none" strike="noStrike" dirty="0">
                <a:solidFill>
                  <a:srgbClr val="000000"/>
                </a:solidFill>
                <a:effectLst/>
                <a:latin typeface="Arial" panose="020B0604020202020204" pitchFamily="34" charset="0"/>
              </a:rPr>
              <a:t> tissue and having an impact on other unintended tissues that beam was reflected to. </a:t>
            </a:r>
            <a:r>
              <a:rPr lang="en-US" sz="1200" b="1" i="1" u="sng" dirty="0">
                <a:solidFill>
                  <a:srgbClr val="000000"/>
                </a:solidFill>
                <a:effectLst/>
                <a:latin typeface="Arial" panose="020B0604020202020204" pitchFamily="34" charset="0"/>
              </a:rPr>
              <a:t>Scattering</a:t>
            </a:r>
            <a:r>
              <a:rPr lang="en-US" sz="1200" b="0" i="0" u="none" strike="noStrike" dirty="0">
                <a:solidFill>
                  <a:srgbClr val="000000"/>
                </a:solidFill>
                <a:effectLst/>
                <a:latin typeface="Arial" panose="020B0604020202020204" pitchFamily="34" charset="0"/>
              </a:rPr>
              <a:t> - is occurring when the laser gets scattered thus the surrounding tissue </a:t>
            </a:r>
            <a:r>
              <a:rPr lang="en-US" sz="1200" b="0" i="0" u="none" strike="noStrike" dirty="0" err="1">
                <a:solidFill>
                  <a:srgbClr val="000000"/>
                </a:solidFill>
                <a:effectLst/>
                <a:latin typeface="Arial" panose="020B0604020202020204" pitchFamily="34" charset="0"/>
              </a:rPr>
              <a:t>absorps</a:t>
            </a:r>
            <a:r>
              <a:rPr lang="en-US" sz="1200" b="0" i="0" u="none" strike="noStrike" dirty="0">
                <a:solidFill>
                  <a:srgbClr val="000000"/>
                </a:solidFill>
                <a:effectLst/>
                <a:latin typeface="Arial" panose="020B0604020202020204" pitchFamily="34" charset="0"/>
              </a:rPr>
              <a:t> heat which can lead to  unwanted damage on the adjacent tissues.</a:t>
            </a:r>
            <a:endParaRPr lang="en-US" b="0" dirty="0">
              <a:effectLst/>
            </a:endParaRPr>
          </a:p>
          <a:p>
            <a:r>
              <a:rPr lang="en-US" dirty="0"/>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FF8561A-A3A5-4ECD-8A57-B6CC038E1364}" type="slidenum">
              <a:rPr lang="en-US" smtClean="0"/>
              <a:t>4</a:t>
            </a:fld>
            <a:endParaRPr lang="en-US"/>
          </a:p>
        </p:txBody>
      </p:sp>
    </p:spTree>
    <p:extLst>
      <p:ext uri="{BB962C8B-B14F-4D97-AF65-F5344CB8AC3E}">
        <p14:creationId xmlns:p14="http://schemas.microsoft.com/office/powerpoint/2010/main" val="248728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sng" dirty="0" err="1">
                <a:solidFill>
                  <a:srgbClr val="000000"/>
                </a:solidFill>
                <a:effectLst/>
                <a:latin typeface="Arial" panose="020B0604020202020204" pitchFamily="34" charset="0"/>
              </a:rPr>
              <a:t>Lyubo</a:t>
            </a:r>
            <a:r>
              <a:rPr lang="en-US" sz="1800" b="1" i="0" u="sng" dirty="0">
                <a:solidFill>
                  <a:srgbClr val="000000"/>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 Lasers are classified into 3 major categories. There are gas, liquid, solid semiconductor and excimer lasers. Here we will present the most commonly used ones.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Diode Lasers </a:t>
            </a:r>
            <a:r>
              <a:rPr lang="en-US" sz="1800" b="0" i="0" u="none" strike="noStrike" dirty="0">
                <a:solidFill>
                  <a:srgbClr val="000000"/>
                </a:solidFill>
                <a:effectLst/>
                <a:latin typeface="Arial" panose="020B0604020202020204" pitchFamily="34" charset="0"/>
              </a:rPr>
              <a:t>which are solid have a wavelength of 800 to 900 nm. </a:t>
            </a:r>
            <a:r>
              <a:rPr lang="en-US" sz="1800" b="0" i="1" u="none" strike="noStrike" dirty="0">
                <a:solidFill>
                  <a:srgbClr val="000000"/>
                </a:solidFill>
                <a:effectLst/>
                <a:latin typeface="Arial" panose="020B0604020202020204" pitchFamily="34" charset="0"/>
              </a:rPr>
              <a:t>(The diode laser is manufactured from solid semiconductor crystals made from a combination of </a:t>
            </a:r>
            <a:r>
              <a:rPr lang="en-US" sz="1800" b="0" i="1" u="none" strike="noStrike" dirty="0" err="1">
                <a:solidFill>
                  <a:srgbClr val="000000"/>
                </a:solidFill>
                <a:effectLst/>
                <a:latin typeface="Arial" panose="020B0604020202020204" pitchFamily="34" charset="0"/>
              </a:rPr>
              <a:t>aluminium</a:t>
            </a:r>
            <a:r>
              <a:rPr lang="en-US" sz="1800" b="0" i="1" u="none" strike="noStrike" dirty="0">
                <a:solidFill>
                  <a:srgbClr val="000000"/>
                </a:solidFill>
                <a:effectLst/>
                <a:latin typeface="Arial" panose="020B0604020202020204" pitchFamily="34" charset="0"/>
              </a:rPr>
              <a:t> (with a wavelength of 800 nm) or indium (900 nm), gallium and arsenic)</a:t>
            </a:r>
            <a:r>
              <a:rPr lang="en-US" sz="1800" b="0" i="0" u="none" strike="noStrike" dirty="0">
                <a:solidFill>
                  <a:srgbClr val="000000"/>
                </a:solidFill>
                <a:effectLst/>
                <a:latin typeface="Arial" panose="020B0604020202020204" pitchFamily="34" charset="0"/>
              </a:rPr>
              <a:t> These lasers are excellent for soft tissue surgery, as these wavelengths are poorly absorbed by the hard tissues in the mouth. This laser is indicated for </a:t>
            </a:r>
            <a:r>
              <a:rPr lang="en-US" sz="1800" b="0" i="0" u="none" strike="noStrike" dirty="0" err="1">
                <a:solidFill>
                  <a:srgbClr val="000000"/>
                </a:solidFill>
                <a:effectLst/>
                <a:latin typeface="Arial" panose="020B0604020202020204" pitchFamily="34" charset="0"/>
              </a:rPr>
              <a:t>gingivoplasty</a:t>
            </a:r>
            <a:r>
              <a:rPr lang="en-US" sz="1800" b="0" i="0" u="none" strike="noStrike" dirty="0">
                <a:solidFill>
                  <a:srgbClr val="000000"/>
                </a:solidFill>
                <a:effectLst/>
                <a:latin typeface="Arial" panose="020B0604020202020204" pitchFamily="34" charset="0"/>
              </a:rPr>
              <a:t>, sulcular debridement and deeper coagulation process on gingival and mucosa. Its biggest advantage is its small size and portability.</a:t>
            </a:r>
            <a:endParaRPr lang="en-US" b="0" dirty="0">
              <a:effectLst/>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Argon lasers </a:t>
            </a:r>
            <a:r>
              <a:rPr lang="en-US" sz="1800" b="0" i="0" u="none" strike="noStrike" dirty="0">
                <a:solidFill>
                  <a:srgbClr val="000000"/>
                </a:solidFill>
                <a:effectLst/>
                <a:latin typeface="Arial" panose="020B0604020202020204" pitchFamily="34" charset="0"/>
              </a:rPr>
              <a:t>that belong to the gas ones have two emission argon laser wavelengths used in dentistry: 488 nm (blue) and 514 nm (blue-green). Both wavelengths are poorly absorbed by the hard tissues so just like the diode laser, they are used for sculpting gingival tissues without causing damage to the tooth surface. Another application of the argon laser is an aid for carries detection.</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Kris</a:t>
            </a:r>
            <a:endParaRPr lang="en-US" b="0" dirty="0">
              <a:effectLst/>
            </a:endParaRPr>
          </a:p>
          <a:p>
            <a:pPr rtl="0">
              <a:spcBef>
                <a:spcPts val="0"/>
              </a:spcBef>
              <a:spcAft>
                <a:spcPts val="0"/>
              </a:spcAft>
            </a:pPr>
            <a:r>
              <a:rPr lang="en-US" sz="1800" b="1" i="1" u="sng" dirty="0">
                <a:solidFill>
                  <a:srgbClr val="000000"/>
                </a:solidFill>
                <a:effectLst/>
                <a:latin typeface="Arial" panose="020B0604020202020204" pitchFamily="34" charset="0"/>
              </a:rPr>
              <a:t>CO2 laser; </a:t>
            </a:r>
            <a:r>
              <a:rPr lang="en-US" sz="1800" b="0" i="0" u="none" strike="noStrike" dirty="0">
                <a:solidFill>
                  <a:srgbClr val="000000"/>
                </a:solidFill>
                <a:effectLst/>
                <a:latin typeface="Arial" panose="020B0604020202020204" pitchFamily="34" charset="0"/>
              </a:rPr>
              <a:t> is based on discharging a gaseous mixture with CO2, and the whole system is cooled by gas or water. This laser is with a wavelength of about 10 600 nm which falls into the infrared spectrum. This means that this laser can be easily absorbed by water and doesn't have a great penetrating ability. This laser is most often used for coagulation and cutting soft tissues. The post-operative pain is little to none, But on the downside, there can be delayed wound healing due to the delayed re-epithelization. The laser with its properties is used in the treatment of mucosal lesions. [Pic of mucosal lesion]</a:t>
            </a:r>
            <a:endParaRPr lang="en-US" b="0" dirty="0">
              <a:effectLst/>
            </a:endParaRPr>
          </a:p>
          <a:p>
            <a:pPr rtl="0">
              <a:spcBef>
                <a:spcPts val="0"/>
              </a:spcBef>
              <a:spcAft>
                <a:spcPts val="0"/>
              </a:spcAft>
            </a:pPr>
            <a:r>
              <a:rPr lang="en-US" b="0" dirty="0">
                <a:effectLst/>
              </a:rPr>
              <a:t/>
            </a:r>
            <a:br>
              <a:rPr lang="en-US" b="0" dirty="0">
                <a:effectLst/>
              </a:rPr>
            </a:br>
            <a:r>
              <a:rPr lang="en-US" sz="1800" b="1" i="1" u="sng" dirty="0">
                <a:solidFill>
                  <a:srgbClr val="000000"/>
                </a:solidFill>
                <a:effectLst/>
                <a:latin typeface="Arial" panose="020B0604020202020204" pitchFamily="34" charset="0"/>
              </a:rPr>
              <a:t>Nd-YAG laser:</a:t>
            </a:r>
            <a:r>
              <a:rPr lang="en-US" sz="1800" b="0" i="0" u="none" strike="noStrike" dirty="0">
                <a:solidFill>
                  <a:srgbClr val="000000"/>
                </a:solidFill>
                <a:effectLst/>
                <a:latin typeface="Arial" panose="020B0604020202020204" pitchFamily="34" charset="0"/>
              </a:rPr>
              <a:t> Is a laser working with a solid active medium which is garnet, as well as </a:t>
            </a:r>
            <a:r>
              <a:rPr lang="en-US" sz="1800" b="0" i="0" u="none" strike="noStrike" dirty="0" err="1">
                <a:solidFill>
                  <a:srgbClr val="000000"/>
                </a:solidFill>
                <a:effectLst/>
                <a:latin typeface="Arial" panose="020B0604020202020204" pitchFamily="34" charset="0"/>
              </a:rPr>
              <a:t>aluminium</a:t>
            </a:r>
            <a:r>
              <a:rPr lang="en-US" sz="1800" b="0" i="0" u="none" strike="noStrike" dirty="0">
                <a:solidFill>
                  <a:srgbClr val="000000"/>
                </a:solidFill>
                <a:effectLst/>
                <a:latin typeface="Arial" panose="020B0604020202020204" pitchFamily="34" charset="0"/>
              </a:rPr>
              <a:t> and yttrium, this is what the name of the laser stands for YAG (Yttrium, </a:t>
            </a:r>
            <a:r>
              <a:rPr lang="en-US" sz="1800" b="0" i="0" u="none" strike="noStrike" dirty="0" err="1">
                <a:solidFill>
                  <a:srgbClr val="000000"/>
                </a:solidFill>
                <a:effectLst/>
                <a:latin typeface="Arial" panose="020B0604020202020204" pitchFamily="34" charset="0"/>
              </a:rPr>
              <a:t>aluminium</a:t>
            </a:r>
            <a:r>
              <a:rPr lang="en-US" sz="1800" b="0" i="0" u="none" strike="noStrike" dirty="0">
                <a:solidFill>
                  <a:srgbClr val="000000"/>
                </a:solidFill>
                <a:effectLst/>
                <a:latin typeface="Arial" panose="020B0604020202020204" pitchFamily="34" charset="0"/>
              </a:rPr>
              <a:t> and garnet), these 3 materials are doped by neodymium ions. The length of this laser is around 1060 nm and is used to treat soft tissues. The laser provides great homeostasis thus the operating field is cleaner and easier to work with so procedures such as coagulation and cutting of soft tissues became standard. The length of the laser beam when defocused can reach a couple of mm deep and so it can be used in cases such as aphthous ulcers or pulpal analgesia. On the downside when there is a decrease in the pulpal function the laser can cause damage to the pulp. The laser is used in treatment such as removal of incipient caries although other lasers Er: YAG, lasers do a better job of this.</a:t>
            </a:r>
            <a:endParaRPr lang="en-US" b="0" dirty="0">
              <a:effectLst/>
            </a:endParaRPr>
          </a:p>
          <a:p>
            <a:pPr rtl="0">
              <a:spcBef>
                <a:spcPts val="0"/>
              </a:spcBef>
              <a:spcAft>
                <a:spcPts val="0"/>
              </a:spcAft>
            </a:pPr>
            <a:r>
              <a:rPr lang="en-US" b="0" dirty="0">
                <a:effectLst/>
              </a:rPr>
              <a:t/>
            </a:r>
            <a:br>
              <a:rPr lang="en-US" b="0" dirty="0">
                <a:effectLst/>
              </a:rPr>
            </a:br>
            <a:r>
              <a:rPr lang="en-US" sz="1800" b="1" i="1" u="sng" dirty="0">
                <a:solidFill>
                  <a:srgbClr val="000000"/>
                </a:solidFill>
                <a:effectLst/>
                <a:latin typeface="Arial" panose="020B0604020202020204" pitchFamily="34" charset="0"/>
              </a:rPr>
              <a:t>Erbium, Cr: YSGG;</a:t>
            </a:r>
            <a:r>
              <a:rPr lang="en-US" sz="1800" b="0" i="0" u="none" strike="noStrike" dirty="0">
                <a:solidFill>
                  <a:srgbClr val="000000"/>
                </a:solidFill>
                <a:effectLst/>
                <a:latin typeface="Arial" panose="020B0604020202020204" pitchFamily="34" charset="0"/>
              </a:rPr>
              <a:t> they have an active medium of a solid crystal of yttrium scandium and </a:t>
            </a:r>
            <a:r>
              <a:rPr lang="en-US" sz="1800" b="0" i="0" u="none" strike="noStrike" dirty="0" err="1">
                <a:solidFill>
                  <a:srgbClr val="000000"/>
                </a:solidFill>
                <a:effectLst/>
                <a:latin typeface="Arial" panose="020B0604020202020204" pitchFamily="34" charset="0"/>
              </a:rPr>
              <a:t>gallet</a:t>
            </a:r>
            <a:r>
              <a:rPr lang="en-US" sz="1800" b="0" i="0" u="none" strike="noStrike" dirty="0">
                <a:solidFill>
                  <a:srgbClr val="000000"/>
                </a:solidFill>
                <a:effectLst/>
                <a:latin typeface="Arial" panose="020B0604020202020204" pitchFamily="34" charset="0"/>
              </a:rPr>
              <a:t> the length of these lasers is 2780 nm</a:t>
            </a:r>
            <a:endParaRPr lang="en-US" b="0" dirty="0">
              <a:effectLst/>
            </a:endParaRPr>
          </a:p>
          <a:p>
            <a:pPr rtl="0">
              <a:spcBef>
                <a:spcPts val="0"/>
              </a:spcBef>
              <a:spcAft>
                <a:spcPts val="0"/>
              </a:spcAft>
            </a:pPr>
            <a:r>
              <a:rPr lang="en-US" b="0" dirty="0">
                <a:effectLst/>
              </a:rPr>
              <a:t/>
            </a:r>
            <a:br>
              <a:rPr lang="en-US" b="0" dirty="0">
                <a:effectLst/>
              </a:rPr>
            </a:br>
            <a:r>
              <a:rPr lang="en-US" sz="1800" b="1" i="1" u="sng" dirty="0">
                <a:solidFill>
                  <a:srgbClr val="000000"/>
                </a:solidFill>
                <a:effectLst/>
                <a:latin typeface="Arial" panose="020B0604020202020204" pitchFamily="34" charset="0"/>
              </a:rPr>
              <a:t>Erbium: YAG;</a:t>
            </a:r>
            <a:r>
              <a:rPr lang="en-US" sz="1800" b="0" i="0" u="none" strike="noStrike" dirty="0">
                <a:solidFill>
                  <a:srgbClr val="000000"/>
                </a:solidFill>
                <a:effectLst/>
                <a:latin typeface="Arial" panose="020B0604020202020204" pitchFamily="34" charset="0"/>
              </a:rPr>
              <a:t> has an active medium of a solid crystal of yttrium </a:t>
            </a:r>
            <a:r>
              <a:rPr lang="en-US" sz="1800" b="0" i="0" u="none" strike="noStrike" dirty="0" err="1">
                <a:solidFill>
                  <a:srgbClr val="000000"/>
                </a:solidFill>
                <a:effectLst/>
                <a:latin typeface="Arial" panose="020B0604020202020204" pitchFamily="34" charset="0"/>
              </a:rPr>
              <a:t>aluminium</a:t>
            </a:r>
            <a:r>
              <a:rPr lang="en-US" sz="1800" b="0" i="0" u="none" strike="noStrike" dirty="0">
                <a:solidFill>
                  <a:srgbClr val="000000"/>
                </a:solidFill>
                <a:effectLst/>
                <a:latin typeface="Arial" panose="020B0604020202020204" pitchFamily="34" charset="0"/>
              </a:rPr>
              <a:t> garnet doped with erbium. These two lasers can be used in caries aid to prepare the cavity. The penetration of this laser is minimal so the effect on the pulp is minimal as well. these lasers don't need to be used with an </a:t>
            </a:r>
            <a:r>
              <a:rPr lang="en-US" sz="1800" b="0" i="0" u="none" strike="noStrike" dirty="0" err="1">
                <a:solidFill>
                  <a:srgbClr val="000000"/>
                </a:solidFill>
                <a:effectLst/>
                <a:latin typeface="Arial" panose="020B0604020202020204" pitchFamily="34" charset="0"/>
              </a:rPr>
              <a:t>anaesthetic</a:t>
            </a:r>
            <a:r>
              <a:rPr lang="en-US" sz="1800" b="0" i="0" u="none" strike="noStrike" dirty="0">
                <a:solidFill>
                  <a:srgbClr val="000000"/>
                </a:solidFill>
                <a:effectLst/>
                <a:latin typeface="Arial" panose="020B0604020202020204" pitchFamily="34" charset="0"/>
              </a:rPr>
              <a:t> since the laser is its own and also it has an anti-microbial effect as well as they are less likely to induce pain in the patient.</a:t>
            </a:r>
            <a:endParaRPr lang="en-US" b="0" dirty="0">
              <a:effectLst/>
            </a:endParaRPr>
          </a:p>
          <a:p>
            <a:pPr rtl="0">
              <a:spcBef>
                <a:spcPts val="0"/>
              </a:spcBef>
              <a:spcAft>
                <a:spcPts val="0"/>
              </a:spcAft>
            </a:pPr>
            <a:r>
              <a:rPr lang="en-US" b="0" dirty="0">
                <a:effectLst/>
              </a:rPr>
              <a:t/>
            </a:r>
            <a:br>
              <a:rPr lang="en-US" b="0" dirty="0">
                <a:effectLst/>
              </a:rPr>
            </a:br>
            <a:r>
              <a:rPr lang="en-US" sz="1800" b="1" i="1" u="sng" dirty="0" err="1">
                <a:solidFill>
                  <a:srgbClr val="000000"/>
                </a:solidFill>
                <a:effectLst/>
                <a:latin typeface="Arial" panose="020B0604020202020204" pitchFamily="34" charset="0"/>
              </a:rPr>
              <a:t>Er-Cr:YSGG</a:t>
            </a:r>
            <a:r>
              <a:rPr lang="en-US" sz="1800" b="1" i="1" u="sng" dirty="0">
                <a:solidFill>
                  <a:srgbClr val="000000"/>
                </a:solidFill>
                <a:effectLst/>
                <a:latin typeface="Arial" panose="020B0604020202020204" pitchFamily="34" charset="0"/>
              </a:rPr>
              <a:t> Laser:</a:t>
            </a:r>
            <a:r>
              <a:rPr lang="en-US" sz="1800" b="0" i="0" u="none" strike="noStrike" dirty="0">
                <a:solidFill>
                  <a:srgbClr val="000000"/>
                </a:solidFill>
                <a:effectLst/>
                <a:latin typeface="Arial" panose="020B0604020202020204" pitchFamily="34" charset="0"/>
              </a:rPr>
              <a:t> is widely used in restoration and etching with the ability to provide a rough surface for bonding with no harm to the tissue. Its advantage is that it is safe to use on carious lesions near the gingiva. Also, tissue retraction for implants is safe due to the minimal heat transfer. The downside is that the procedure still requires acid etching to obtain equivalent bond strength.</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FF8561A-A3A5-4ECD-8A57-B6CC038E1364}" type="slidenum">
              <a:rPr lang="en-US" smtClean="0"/>
              <a:t>5</a:t>
            </a:fld>
            <a:endParaRPr lang="en-US"/>
          </a:p>
        </p:txBody>
      </p:sp>
    </p:spTree>
    <p:extLst>
      <p:ext uri="{BB962C8B-B14F-4D97-AF65-F5344CB8AC3E}">
        <p14:creationId xmlns:p14="http://schemas.microsoft.com/office/powerpoint/2010/main" val="26460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err="1">
                <a:solidFill>
                  <a:srgbClr val="000000"/>
                </a:solidFill>
                <a:effectLst/>
                <a:latin typeface="Arial" panose="020B0604020202020204" pitchFamily="34" charset="0"/>
              </a:rPr>
              <a:t>Любо</a:t>
            </a:r>
            <a:r>
              <a:rPr lang="en-US" sz="1800" b="1" i="0" u="none" strike="noStrike" dirty="0">
                <a:solidFill>
                  <a:srgbClr val="000000"/>
                </a:solidFill>
                <a:effectLst/>
                <a:latin typeface="Arial" panose="020B0604020202020204" pitchFamily="34" charset="0"/>
              </a:rPr>
              <a:t>: hard tissues </a:t>
            </a:r>
            <a:endParaRPr lang="en-US" sz="2800" b="0" dirty="0">
              <a:effectLst/>
            </a:endParaRPr>
          </a:p>
          <a:p>
            <a:pPr rtl="0">
              <a:spcBef>
                <a:spcPts val="0"/>
              </a:spcBef>
              <a:spcAft>
                <a:spcPts val="1200"/>
              </a:spcAft>
            </a:pPr>
            <a:r>
              <a:rPr lang="en-US" sz="1800" b="1" i="0" u="none" strike="noStrike" dirty="0">
                <a:solidFill>
                  <a:srgbClr val="202124"/>
                </a:solidFill>
                <a:effectLst/>
                <a:latin typeface="Arial" panose="020B0604020202020204" pitchFamily="34" charset="0"/>
              </a:rPr>
              <a:t>Caries Detection</a:t>
            </a:r>
            <a:endParaRPr lang="en-US" sz="2800" b="0" dirty="0">
              <a:effectLst/>
            </a:endParaRPr>
          </a:p>
          <a:p>
            <a:pPr rtl="0">
              <a:spcBef>
                <a:spcPts val="0"/>
              </a:spcBef>
              <a:spcAft>
                <a:spcPts val="1200"/>
              </a:spcAft>
            </a:pPr>
            <a:r>
              <a:rPr lang="en-US" sz="1800" b="0" i="0" u="none" strike="noStrike" dirty="0">
                <a:solidFill>
                  <a:srgbClr val="202124"/>
                </a:solidFill>
                <a:effectLst/>
                <a:latin typeface="Arial" panose="020B0604020202020204" pitchFamily="34" charset="0"/>
              </a:rPr>
              <a:t>The method is called laser-induced fluorescence. When the diode laser irradiates the tooth, the light is absorbed by organic and inorganic substances present in the dental tissues, including bacteria. These bacteria show fluorescence after excitation by red light. Therefore, carious tissue exhibits more fluorescence as compared to the healthy tissue</a:t>
            </a:r>
            <a:endParaRPr lang="en-US" sz="2800" b="0" dirty="0">
              <a:effectLst/>
            </a:endParaRPr>
          </a:p>
          <a:p>
            <a:pPr rtl="0">
              <a:spcBef>
                <a:spcPts val="0"/>
              </a:spcBef>
              <a:spcAft>
                <a:spcPts val="1200"/>
              </a:spcAft>
            </a:pPr>
            <a:r>
              <a:rPr lang="en-US" sz="1800" b="1" i="0" u="none" strike="noStrike" dirty="0">
                <a:solidFill>
                  <a:srgbClr val="202124"/>
                </a:solidFill>
                <a:effectLst/>
                <a:latin typeface="Arial" panose="020B0604020202020204" pitchFamily="34" charset="0"/>
              </a:rPr>
              <a:t>Caries Removal and Cavity Preparation</a:t>
            </a:r>
            <a:endParaRPr lang="en-US" sz="2800" b="0" dirty="0">
              <a:effectLst/>
            </a:endParaRPr>
          </a:p>
          <a:p>
            <a:pPr rtl="0">
              <a:spcBef>
                <a:spcPts val="0"/>
              </a:spcBef>
              <a:spcAft>
                <a:spcPts val="1200"/>
              </a:spcAft>
            </a:pPr>
            <a:r>
              <a:rPr lang="en-US" sz="1800" b="0" i="0" u="none" strike="noStrike" dirty="0">
                <a:solidFill>
                  <a:srgbClr val="202124"/>
                </a:solidFill>
                <a:effectLst/>
                <a:latin typeface="Arial" panose="020B0604020202020204" pitchFamily="34" charset="0"/>
              </a:rPr>
              <a:t>The Er: YAG lasers are proven to be safe and effective in caries removal and cavity preparation in pediatric and adult patients without significant damage to tooth structure or patient discomfort. This device also aids in the removal of defective composite restoration and ablate the distal carious lesion</a:t>
            </a:r>
            <a:endParaRPr lang="en-US" sz="2800" b="0" dirty="0">
              <a:effectLst/>
            </a:endParaRPr>
          </a:p>
          <a:p>
            <a:pPr rtl="0">
              <a:spcBef>
                <a:spcPts val="0"/>
              </a:spcBef>
              <a:spcAft>
                <a:spcPts val="1200"/>
              </a:spcAft>
            </a:pPr>
            <a:r>
              <a:rPr lang="en-US" sz="1800" b="1" i="0" u="none" strike="noStrike" dirty="0">
                <a:solidFill>
                  <a:srgbClr val="202124"/>
                </a:solidFill>
                <a:effectLst/>
                <a:latin typeface="Arial" panose="020B0604020202020204" pitchFamily="34" charset="0"/>
              </a:rPr>
              <a:t>Calculus Removal </a:t>
            </a:r>
            <a:endParaRPr lang="en-US" sz="2800" b="0" dirty="0">
              <a:effectLst/>
            </a:endParaRPr>
          </a:p>
          <a:p>
            <a:pPr rtl="0">
              <a:spcBef>
                <a:spcPts val="0"/>
              </a:spcBef>
              <a:spcAft>
                <a:spcPts val="1200"/>
              </a:spcAft>
            </a:pPr>
            <a:r>
              <a:rPr lang="en-US" sz="1800" b="0" i="0" u="none" strike="noStrike" dirty="0">
                <a:solidFill>
                  <a:srgbClr val="202124"/>
                </a:solidFill>
                <a:effectLst/>
                <a:latin typeface="Arial" panose="020B0604020202020204" pitchFamily="34" charset="0"/>
              </a:rPr>
              <a:t>The Er: YAG lasers are effective in removing lipopolysaccharides and other root surface endotoxins and are highly bactericidal</a:t>
            </a:r>
            <a:endParaRPr lang="en-US" sz="2800" b="0" dirty="0">
              <a:effectLst/>
            </a:endParaRPr>
          </a:p>
          <a:p>
            <a:pPr rtl="0">
              <a:spcBef>
                <a:spcPts val="0"/>
              </a:spcBef>
              <a:spcAft>
                <a:spcPts val="1200"/>
              </a:spcAft>
            </a:pPr>
            <a:r>
              <a:rPr lang="en-US" sz="1800" b="1" i="0" u="none" strike="noStrike" dirty="0">
                <a:solidFill>
                  <a:srgbClr val="202124"/>
                </a:solidFill>
                <a:effectLst/>
                <a:latin typeface="Arial" panose="020B0604020202020204" pitchFamily="34" charset="0"/>
              </a:rPr>
              <a:t>Assisted Bleaching</a:t>
            </a:r>
            <a:endParaRPr lang="en-US" sz="2800" b="0" dirty="0">
              <a:effectLst/>
            </a:endParaRPr>
          </a:p>
          <a:p>
            <a:pPr rtl="0">
              <a:spcBef>
                <a:spcPts val="0"/>
              </a:spcBef>
              <a:spcAft>
                <a:spcPts val="1200"/>
              </a:spcAft>
            </a:pPr>
            <a:r>
              <a:rPr lang="en-US" sz="1800" b="0" i="0" u="none" strike="noStrike" dirty="0">
                <a:solidFill>
                  <a:srgbClr val="202124"/>
                </a:solidFill>
                <a:effectLst/>
                <a:latin typeface="Arial" panose="020B0604020202020204" pitchFamily="34" charset="0"/>
              </a:rPr>
              <a:t>Using the 488-nm argon laser as an energy source to excite the hydrogen peroxide molecule offers more advantages than other heating instruments while avoiding any adverse effects.. Lasers can enhance bleaching by photo-oxidation of </a:t>
            </a:r>
            <a:r>
              <a:rPr lang="en-US" sz="1800" b="0" i="0" u="none" strike="noStrike" dirty="0" err="1">
                <a:solidFill>
                  <a:srgbClr val="202124"/>
                </a:solidFill>
                <a:effectLst/>
                <a:latin typeface="Arial" panose="020B0604020202020204" pitchFamily="34" charset="0"/>
              </a:rPr>
              <a:t>coloured</a:t>
            </a:r>
            <a:r>
              <a:rPr lang="en-US" sz="1800" b="0" i="0" u="none" strike="noStrike" dirty="0">
                <a:solidFill>
                  <a:srgbClr val="202124"/>
                </a:solidFill>
                <a:effectLst/>
                <a:latin typeface="Arial" panose="020B0604020202020204" pitchFamily="34" charset="0"/>
              </a:rPr>
              <a:t> molecules in the teeth or by interaction with the components of the bleaching gel through photochemical reactions</a:t>
            </a:r>
            <a:endParaRPr lang="en-US" sz="2800" b="0" dirty="0">
              <a:effectLst/>
            </a:endParaRPr>
          </a:p>
          <a:p>
            <a:pPr rtl="0">
              <a:spcBef>
                <a:spcPts val="0"/>
              </a:spcBef>
              <a:spcAft>
                <a:spcPts val="1200"/>
              </a:spcAft>
            </a:pPr>
            <a:r>
              <a:rPr lang="en-US" sz="1800" b="1" i="0" u="none" strike="noStrike" dirty="0">
                <a:solidFill>
                  <a:srgbClr val="202124"/>
                </a:solidFill>
                <a:effectLst/>
                <a:latin typeface="Arial" panose="020B0604020202020204" pitchFamily="34" charset="0"/>
              </a:rPr>
              <a:t>Surgical Procedures</a:t>
            </a:r>
            <a:endParaRPr lang="en-US" sz="2800" b="0" dirty="0">
              <a:effectLst/>
            </a:endParaRPr>
          </a:p>
          <a:p>
            <a:pPr rtl="0">
              <a:spcBef>
                <a:spcPts val="0"/>
              </a:spcBef>
              <a:spcAft>
                <a:spcPts val="1200"/>
              </a:spcAft>
            </a:pPr>
            <a:r>
              <a:rPr lang="en-US" sz="1800" b="0" i="0" u="none" strike="noStrike" dirty="0">
                <a:solidFill>
                  <a:srgbClr val="202124"/>
                </a:solidFill>
                <a:effectLst/>
                <a:latin typeface="Arial" panose="020B0604020202020204" pitchFamily="34" charset="0"/>
              </a:rPr>
              <a:t>CO2 lasers make relatively deep and precise incisions and thus excellent hemostasis. There is less traumatic bone cutting with the use of Erbium lasers resulting in postoperative discomfort for the patients.  The CO2 laser provides a bloodless field, less post-operative discomfort, tissue coagulation and better accessibility in some areas of the oral cavity compared to conventional scalpel surgery.</a:t>
            </a:r>
            <a:endParaRPr lang="en-US" sz="2800" b="0" dirty="0">
              <a:effectLst/>
            </a:endParaRPr>
          </a:p>
          <a:p>
            <a:endParaRPr lang="bg-BG" sz="1800" b="1" i="0" u="none" strike="noStrike" dirty="0">
              <a:solidFill>
                <a:srgbClr val="000000"/>
              </a:solidFill>
              <a:effectLst/>
              <a:latin typeface="Arial" panose="020B0604020202020204" pitchFamily="34" charset="0"/>
            </a:endParaRPr>
          </a:p>
          <a:p>
            <a:pPr rtl="0">
              <a:spcBef>
                <a:spcPts val="0"/>
              </a:spcBef>
              <a:spcAft>
                <a:spcPts val="0"/>
              </a:spcAft>
            </a:pPr>
            <a:endParaRPr lang="bg-BG"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Kris: </a:t>
            </a:r>
            <a:endParaRPr lang="en-US" b="0" dirty="0">
              <a:effectLst/>
            </a:endParaRPr>
          </a:p>
          <a:p>
            <a:pPr rtl="0">
              <a:spcBef>
                <a:spcPts val="0"/>
              </a:spcBef>
              <a:spcAft>
                <a:spcPts val="0"/>
              </a:spcAft>
            </a:pPr>
            <a:r>
              <a:rPr lang="en-US" sz="1800" b="1" i="1" u="sng" dirty="0">
                <a:solidFill>
                  <a:srgbClr val="000000"/>
                </a:solidFill>
                <a:effectLst/>
                <a:latin typeface="Arial" panose="020B0604020202020204" pitchFamily="34" charset="0"/>
              </a:rPr>
              <a:t>Laser curettage</a:t>
            </a:r>
            <a:r>
              <a:rPr lang="en-US" sz="1800" b="0" i="0" u="none" strike="noStrike" dirty="0">
                <a:solidFill>
                  <a:srgbClr val="000000"/>
                </a:solidFill>
                <a:effectLst/>
                <a:latin typeface="Arial" panose="020B0604020202020204" pitchFamily="34" charset="0"/>
              </a:rPr>
              <a:t>: is a non invasive procedure performed </a:t>
            </a:r>
            <a:r>
              <a:rPr lang="en-US" sz="1800" b="0" i="0" u="none" strike="noStrike" dirty="0" err="1">
                <a:solidFill>
                  <a:srgbClr val="000000"/>
                </a:solidFill>
                <a:effectLst/>
                <a:latin typeface="Arial" panose="020B0604020202020204" pitchFamily="34" charset="0"/>
              </a:rPr>
              <a:t>wuth</a:t>
            </a:r>
            <a:r>
              <a:rPr lang="en-US" sz="1800" b="0" i="0" u="none" strike="noStrike" dirty="0">
                <a:solidFill>
                  <a:srgbClr val="000000"/>
                </a:solidFill>
                <a:effectLst/>
                <a:latin typeface="Arial" panose="020B0604020202020204" pitchFamily="34" charset="0"/>
              </a:rPr>
              <a:t> the help of </a:t>
            </a:r>
            <a:r>
              <a:rPr lang="en-US" sz="1800" b="0" i="0" u="none" strike="noStrike" dirty="0" err="1">
                <a:solidFill>
                  <a:srgbClr val="000000"/>
                </a:solidFill>
                <a:effectLst/>
                <a:latin typeface="Arial" panose="020B0604020202020204" pitchFamily="34" charset="0"/>
              </a:rPr>
              <a:t>Nd:YAG</a:t>
            </a:r>
            <a:r>
              <a:rPr lang="en-US" sz="1800" b="0" i="0" u="none" strike="noStrike" dirty="0">
                <a:solidFill>
                  <a:srgbClr val="000000"/>
                </a:solidFill>
                <a:effectLst/>
                <a:latin typeface="Arial" panose="020B0604020202020204" pitchFamily="34" charset="0"/>
              </a:rPr>
              <a:t> and diode lasers. They can help improve the </a:t>
            </a:r>
            <a:r>
              <a:rPr lang="en-US" sz="1800" b="0" i="0" u="none" strike="noStrike" dirty="0" err="1">
                <a:solidFill>
                  <a:srgbClr val="000000"/>
                </a:solidFill>
                <a:effectLst/>
                <a:latin typeface="Arial" panose="020B0604020202020204" pitchFamily="34" charset="0"/>
              </a:rPr>
              <a:t>outcoome</a:t>
            </a:r>
            <a:r>
              <a:rPr lang="en-US" sz="1800" b="0" i="0" u="none" strike="noStrike" dirty="0">
                <a:solidFill>
                  <a:srgbClr val="000000"/>
                </a:solidFill>
                <a:effectLst/>
                <a:latin typeface="Arial" panose="020B0604020202020204" pitchFamily="34" charset="0"/>
              </a:rPr>
              <a:t> of mild and moderate </a:t>
            </a:r>
            <a:r>
              <a:rPr lang="en-US" sz="1800" b="0" i="0" u="none" strike="noStrike" dirty="0" err="1">
                <a:solidFill>
                  <a:srgbClr val="000000"/>
                </a:solidFill>
                <a:effectLst/>
                <a:latin typeface="Arial" panose="020B0604020202020204" pitchFamily="34" charset="0"/>
              </a:rPr>
              <a:t>paradontitis</a:t>
            </a:r>
            <a:r>
              <a:rPr lang="en-US" sz="1800" b="0" i="0" u="none" strike="noStrike" dirty="0">
                <a:solidFill>
                  <a:srgbClr val="000000"/>
                </a:solidFill>
                <a:effectLst/>
                <a:latin typeface="Arial" panose="020B0604020202020204" pitchFamily="34" charset="0"/>
              </a:rPr>
              <a:t>. The lasers are so effective because of the antibacterial effect of these lasers but the advantages end there.</a:t>
            </a:r>
            <a:endParaRPr lang="en-US" b="0" dirty="0">
              <a:effectLst/>
            </a:endParaRPr>
          </a:p>
          <a:p>
            <a:pPr rtl="0">
              <a:spcBef>
                <a:spcPts val="0"/>
              </a:spcBef>
              <a:spcAft>
                <a:spcPts val="0"/>
              </a:spcAft>
            </a:pPr>
            <a:r>
              <a:rPr lang="en-US" b="0" dirty="0">
                <a:effectLst/>
              </a:rPr>
              <a:t/>
            </a:r>
            <a:br>
              <a:rPr lang="en-US" b="0" dirty="0">
                <a:effectLst/>
              </a:rPr>
            </a:br>
            <a:r>
              <a:rPr lang="en-US" sz="1800" b="1" i="0" u="sng" dirty="0">
                <a:solidFill>
                  <a:srgbClr val="000000"/>
                </a:solidFill>
                <a:effectLst/>
                <a:latin typeface="Arial" panose="020B0604020202020204" pitchFamily="34" charset="0"/>
              </a:rPr>
              <a:t>Laser assisted incisional and excisional biopsy: </a:t>
            </a:r>
            <a:r>
              <a:rPr lang="en-US" sz="1800" b="0" i="0" u="none" strike="noStrike" dirty="0">
                <a:solidFill>
                  <a:srgbClr val="000000"/>
                </a:solidFill>
                <a:effectLst/>
                <a:latin typeface="Arial" panose="020B0604020202020204" pitchFamily="34" charset="0"/>
              </a:rPr>
              <a:t>the procedures are done at 100°C with the lasers in cutting or focused mode, following the surgical outline. The procedure works by the laser </a:t>
            </a:r>
            <a:r>
              <a:rPr lang="en-US" sz="1800" b="0" i="0" u="none" strike="noStrike" dirty="0" err="1">
                <a:solidFill>
                  <a:srgbClr val="000000"/>
                </a:solidFill>
                <a:effectLst/>
                <a:latin typeface="Arial" panose="020B0604020202020204" pitchFamily="34" charset="0"/>
              </a:rPr>
              <a:t>vapourising</a:t>
            </a:r>
            <a:r>
              <a:rPr lang="en-US" sz="1800" b="0" i="0" u="none" strike="noStrike" dirty="0">
                <a:solidFill>
                  <a:srgbClr val="000000"/>
                </a:solidFill>
                <a:effectLst/>
                <a:latin typeface="Arial" panose="020B0604020202020204" pitchFamily="34" charset="0"/>
              </a:rPr>
              <a:t> intracellular and extracellular water as well as minor parts soft tissue, but of the temperature rises above 200°C this can result in permanent necrosis of the tissue.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As well as the requirements that need to be fulfilled for a laser to be used on a certain type of soft tissues and their </a:t>
            </a:r>
            <a:r>
              <a:rPr lang="en-US" sz="1800" b="0" i="0" u="sng" dirty="0">
                <a:solidFill>
                  <a:srgbClr val="000000"/>
                </a:solidFill>
                <a:effectLst/>
                <a:latin typeface="Arial" panose="020B0604020202020204" pitchFamily="34" charset="0"/>
              </a:rPr>
              <a:t>issues</a:t>
            </a:r>
            <a:r>
              <a:rPr lang="en-US" sz="1800" b="0" i="0" u="none" strike="noStrike" dirty="0">
                <a:solidFill>
                  <a:srgbClr val="000000"/>
                </a:solidFill>
                <a:effectLst/>
                <a:latin typeface="Arial" panose="020B0604020202020204" pitchFamily="34" charset="0"/>
              </a:rPr>
              <a:t> the soft tissues can specifically indicate on whether they can be treated with lasers. Such indications include, gingival depigmentation </a:t>
            </a:r>
            <a:r>
              <a:rPr lang="en-US" sz="1800" b="0" i="0" u="none" strike="noStrike" dirty="0" err="1">
                <a:solidFill>
                  <a:srgbClr val="000000"/>
                </a:solidFill>
                <a:effectLst/>
                <a:latin typeface="Arial" panose="020B0604020202020204" pitchFamily="34" charset="0"/>
              </a:rPr>
              <a:t>gingivestomy</a:t>
            </a:r>
            <a:r>
              <a:rPr lang="en-US" sz="1800" b="0" i="0" u="none" strike="noStrike" dirty="0">
                <a:solidFill>
                  <a:srgbClr val="000000"/>
                </a:solidFill>
                <a:effectLst/>
                <a:latin typeface="Arial" panose="020B0604020202020204" pitchFamily="34" charset="0"/>
              </a:rPr>
              <a:t> and more. The lasers can be easily used to remove benign growths such as fibromas</a:t>
            </a:r>
            <a:endParaRPr lang="en-US" b="0" dirty="0">
              <a:effectLst/>
            </a:endParaRPr>
          </a:p>
          <a:p>
            <a:pPr rtl="0">
              <a:spcBef>
                <a:spcPts val="0"/>
              </a:spcBef>
              <a:spcAft>
                <a:spcPts val="0"/>
              </a:spcAft>
            </a:pPr>
            <a:r>
              <a:rPr lang="en-US" b="0" dirty="0">
                <a:effectLst/>
              </a:rPr>
              <a:t/>
            </a:r>
            <a:br>
              <a:rPr lang="en-US" b="0" dirty="0">
                <a:effectLst/>
              </a:rPr>
            </a:br>
            <a:r>
              <a:rPr lang="en-US" sz="1800" b="1" i="1" u="sng" dirty="0">
                <a:solidFill>
                  <a:srgbClr val="000000"/>
                </a:solidFill>
                <a:effectLst/>
                <a:latin typeface="Arial" panose="020B0604020202020204" pitchFamily="34" charset="0"/>
              </a:rPr>
              <a:t>Photodynamic therapy (PDT):</a:t>
            </a:r>
            <a:r>
              <a:rPr lang="en-US" sz="1800" b="0" i="0" u="none" strike="noStrike" dirty="0">
                <a:solidFill>
                  <a:srgbClr val="000000"/>
                </a:solidFill>
                <a:effectLst/>
                <a:latin typeface="Arial" panose="020B0604020202020204" pitchFamily="34" charset="0"/>
              </a:rPr>
              <a:t> is basically a </a:t>
            </a:r>
            <a:r>
              <a:rPr lang="en-US" sz="1800" b="0" i="0" u="none" strike="noStrike" dirty="0" err="1">
                <a:solidFill>
                  <a:srgbClr val="000000"/>
                </a:solidFill>
                <a:effectLst/>
                <a:latin typeface="Arial" panose="020B0604020202020204" pitchFamily="34" charset="0"/>
              </a:rPr>
              <a:t>poweful</a:t>
            </a:r>
            <a:r>
              <a:rPr lang="en-US" sz="1800" b="0" i="0" u="none" strike="noStrike" dirty="0">
                <a:solidFill>
                  <a:srgbClr val="000000"/>
                </a:solidFill>
                <a:effectLst/>
                <a:latin typeface="Arial" panose="020B0604020202020204" pitchFamily="34" charset="0"/>
              </a:rPr>
              <a:t> laser-initiated photochemical reaction. The purpose of this reaction is treating and removing malignancies of the oral mucosa in particular, multifocal  squamous cell carcinoma. These interventions can be damaging to the surrounding tissue resulting in </a:t>
            </a:r>
            <a:r>
              <a:rPr lang="en-US" sz="1800" b="0" i="0" u="none" strike="noStrike" dirty="0" err="1">
                <a:solidFill>
                  <a:srgbClr val="000000"/>
                </a:solidFill>
                <a:effectLst/>
                <a:latin typeface="Arial" panose="020B0604020202020204" pitchFamily="34" charset="0"/>
              </a:rPr>
              <a:t>apoptosiss</a:t>
            </a:r>
            <a:r>
              <a:rPr lang="en-US" sz="1800" b="0" i="0" u="none" strike="noStrike" dirty="0">
                <a:solidFill>
                  <a:srgbClr val="000000"/>
                </a:solidFill>
                <a:effectLst/>
                <a:latin typeface="Arial" panose="020B0604020202020204" pitchFamily="34" charset="0"/>
              </a:rPr>
              <a:t> and necrosis.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As this method destroys almost all the </a:t>
            </a:r>
            <a:r>
              <a:rPr lang="en-US" sz="1800" b="0" i="0" u="none" strike="noStrike" dirty="0" err="1">
                <a:solidFill>
                  <a:srgbClr val="000000"/>
                </a:solidFill>
                <a:effectLst/>
                <a:latin typeface="Arial" panose="020B0604020202020204" pitchFamily="34" charset="0"/>
              </a:rPr>
              <a:t>tumour</a:t>
            </a:r>
            <a:r>
              <a:rPr lang="en-US" sz="1800" b="0" i="0" u="none" strike="noStrike" dirty="0">
                <a:solidFill>
                  <a:srgbClr val="000000"/>
                </a:solidFill>
                <a:effectLst/>
                <a:latin typeface="Arial" panose="020B0604020202020204" pitchFamily="34" charset="0"/>
              </a:rPr>
              <a:t> cells, it is proven that this therapy can lead to activating immune response by activating the anti tumor immunity by activating macrophages and T lymphocytes. This treatment is well tolerated due to the quite short healing time for ulcerated lesions that take up to 8 weeks without any </a:t>
            </a:r>
            <a:r>
              <a:rPr lang="en-US" sz="1800" b="0" i="0" u="none" strike="noStrike" dirty="0" err="1">
                <a:solidFill>
                  <a:srgbClr val="000000"/>
                </a:solidFill>
                <a:effectLst/>
                <a:latin typeface="Arial" panose="020B0604020202020204" pitchFamily="34" charset="0"/>
              </a:rPr>
              <a:t>diffiulties</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b="0" dirty="0">
                <a:effectLst/>
              </a:rPr>
              <a:t/>
            </a:r>
            <a:br>
              <a:rPr lang="en-US" b="0" dirty="0">
                <a:effectLst/>
              </a:rPr>
            </a:br>
            <a:r>
              <a:rPr lang="en-US" sz="1800" b="1" i="1" u="sng" dirty="0">
                <a:solidFill>
                  <a:srgbClr val="000000"/>
                </a:solidFill>
                <a:effectLst/>
                <a:latin typeface="Arial" panose="020B0604020202020204" pitchFamily="34" charset="0"/>
              </a:rPr>
              <a:t>Lasers in Pediatric Dentistry:</a:t>
            </a:r>
            <a:r>
              <a:rPr lang="en-US" sz="1800" b="0" i="0" u="none" strike="noStrike" dirty="0">
                <a:solidFill>
                  <a:srgbClr val="000000"/>
                </a:solidFill>
                <a:effectLst/>
                <a:latin typeface="Arial" panose="020B0604020202020204" pitchFamily="34" charset="0"/>
              </a:rPr>
              <a:t> The use of lasers in pediatrics helps with the fast, precise and selective interventions. The absence of needles and high speed machines is </a:t>
            </a:r>
            <a:r>
              <a:rPr lang="en-US" sz="1800" b="0" i="0" u="none" strike="noStrike" dirty="0" err="1">
                <a:solidFill>
                  <a:srgbClr val="000000"/>
                </a:solidFill>
                <a:effectLst/>
                <a:latin typeface="Arial" panose="020B0604020202020204" pitchFamily="34" charset="0"/>
              </a:rPr>
              <a:t>mmore</a:t>
            </a:r>
            <a:r>
              <a:rPr lang="en-US" sz="1800" b="0" i="0" u="none" strike="noStrike" dirty="0">
                <a:solidFill>
                  <a:srgbClr val="000000"/>
                </a:solidFill>
                <a:effectLst/>
                <a:latin typeface="Arial" panose="020B0604020202020204" pitchFamily="34" charset="0"/>
              </a:rPr>
              <a:t> comforting for the children, plus there is no need for stiches.</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FF8561A-A3A5-4ECD-8A57-B6CC038E1364}" type="slidenum">
              <a:rPr lang="en-US" smtClean="0"/>
              <a:t>6</a:t>
            </a:fld>
            <a:endParaRPr lang="en-US"/>
          </a:p>
        </p:txBody>
      </p:sp>
    </p:spTree>
    <p:extLst>
      <p:ext uri="{BB962C8B-B14F-4D97-AF65-F5344CB8AC3E}">
        <p14:creationId xmlns:p14="http://schemas.microsoft.com/office/powerpoint/2010/main" val="341047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anchor="ctr"/>
          <a:lstStyle>
            <a:lvl1pPr marL="0" indent="0" algn="l">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anchor="ctr"/>
          <a:lstStyle>
            <a:lvl1pPr algn="l">
              <a:defRPr sz="5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a:extLst>
              <a:ext uri="{FF2B5EF4-FFF2-40B4-BE49-F238E27FC236}">
                <a16:creationId xmlns:a16="http://schemas.microsoft.com/office/drawing/2014/main" xmlns="" id="{E31775C8-C7F0-4EC5-A9C0-53AE3A0C5F7B}"/>
              </a:ext>
            </a:extLst>
          </p:cNvPr>
          <p:cNvSpPr>
            <a:spLocks noGrp="1"/>
          </p:cNvSpPr>
          <p:nvPr>
            <p:ph type="ftr" sz="quarter" idx="10"/>
          </p:nvPr>
        </p:nvSpPr>
        <p:spPr>
          <a:xfrm>
            <a:off x="3600000" y="6262080"/>
            <a:ext cx="7560000" cy="360000"/>
          </a:xfrm>
        </p:spPr>
        <p:txBody>
          <a:bodyPr/>
          <a:lstStyle/>
          <a:p>
            <a:endParaRPr lang="en-US"/>
          </a:p>
        </p:txBody>
      </p:sp>
      <p:sp>
        <p:nvSpPr>
          <p:cNvPr id="8" name="Slide Number Placeholder 7">
            <a:extLst>
              <a:ext uri="{FF2B5EF4-FFF2-40B4-BE49-F238E27FC236}">
                <a16:creationId xmlns:a16="http://schemas.microsoft.com/office/drawing/2014/main" xmlns="" id="{9E8B0AE2-DA19-49E2-AC81-5272385D304C}"/>
              </a:ext>
            </a:extLst>
          </p:cNvPr>
          <p:cNvSpPr>
            <a:spLocks noGrp="1"/>
          </p:cNvSpPr>
          <p:nvPr>
            <p:ph type="sldNum" sz="quarter" idx="11"/>
          </p:nvPr>
        </p:nvSpPr>
        <p:spPr/>
        <p:txBody>
          <a:bodyPr/>
          <a:lstStyle/>
          <a:p>
            <a:fld id="{9A523461-54ED-4AD2-B42C-09FF9FB2CA40}" type="slidenum">
              <a:rPr lang="en-US" smtClean="0"/>
              <a:t>‹#›</a:t>
            </a:fld>
            <a:endParaRPr lang="en-US"/>
          </a:p>
        </p:txBody>
      </p:sp>
    </p:spTree>
    <p:extLst>
      <p:ext uri="{BB962C8B-B14F-4D97-AF65-F5344CB8AC3E}">
        <p14:creationId xmlns:p14="http://schemas.microsoft.com/office/powerpoint/2010/main" val="357352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xmlns="" id="{6A395197-9758-40F0-B747-F8B134C175EB}"/>
              </a:ext>
            </a:extLst>
          </p:cNvPr>
          <p:cNvSpPr txBox="1">
            <a:spLocks/>
          </p:cNvSpPr>
          <p:nvPr/>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xmlns="" id="{78907576-77BD-4FD0-A9FE-48D249CB435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xmlns=""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xmlns=""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xmlns=""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xmlns=""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xmlns=""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xmlns=""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xmlns=""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xmlns=""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xmlns=""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xmlns=""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xmlns=""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xmlns=""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xmlns=""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13763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sted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4D42A7-FF15-4C9E-9657-33DD5BC539DA}"/>
              </a:ext>
            </a:extLst>
          </p:cNvPr>
          <p:cNvSpPr/>
          <p:nvPr/>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xmlns=""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5EAA7C-AE70-48A8-B582-013424EB9C44}"/>
              </a:ext>
            </a:extLst>
          </p:cNvPr>
          <p:cNvSpPr>
            <a:spLocks noGrp="1"/>
          </p:cNvSpPr>
          <p:nvPr>
            <p:ph idx="1" hasCustomPrompt="1"/>
          </p:nvPr>
        </p:nvSpPr>
        <p:spPr>
          <a:xfrm>
            <a:off x="2095500" y="1992933"/>
            <a:ext cx="9388499" cy="1095375"/>
          </a:xfrm>
        </p:spPr>
        <p:txBody>
          <a:bodyPr/>
          <a:lstStyle>
            <a:lvl1pPr marL="0" indent="0">
              <a:buNone/>
              <a:defRPr/>
            </a:lvl1pPr>
          </a:lstStyle>
          <a:p>
            <a:pPr lvl="0"/>
            <a:r>
              <a:rPr lang="en-US" dirty="0"/>
              <a:t>Description Here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11" name="Picture Placeholder 10">
            <a:extLst>
              <a:ext uri="{FF2B5EF4-FFF2-40B4-BE49-F238E27FC236}">
                <a16:creationId xmlns:a16="http://schemas.microsoft.com/office/drawing/2014/main" xmlns="" id="{A98EA298-DD21-4B69-8125-094245EDF713}"/>
              </a:ext>
            </a:extLst>
          </p:cNvPr>
          <p:cNvSpPr>
            <a:spLocks noGrp="1"/>
          </p:cNvSpPr>
          <p:nvPr>
            <p:ph type="pic" sz="quarter" idx="13" hasCustomPrompt="1"/>
          </p:nvPr>
        </p:nvSpPr>
        <p:spPr>
          <a:xfrm>
            <a:off x="684213" y="19929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2" name="Picture Placeholder 10">
            <a:extLst>
              <a:ext uri="{FF2B5EF4-FFF2-40B4-BE49-F238E27FC236}">
                <a16:creationId xmlns:a16="http://schemas.microsoft.com/office/drawing/2014/main" xmlns="" id="{4C93EFCC-1E62-4200-9E96-2476EE2581BF}"/>
              </a:ext>
            </a:extLst>
          </p:cNvPr>
          <p:cNvSpPr>
            <a:spLocks noGrp="1"/>
          </p:cNvSpPr>
          <p:nvPr>
            <p:ph type="pic" sz="quarter" idx="14" hasCustomPrompt="1"/>
          </p:nvPr>
        </p:nvSpPr>
        <p:spPr>
          <a:xfrm>
            <a:off x="684213" y="34311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3" name="Picture Placeholder 10">
            <a:extLst>
              <a:ext uri="{FF2B5EF4-FFF2-40B4-BE49-F238E27FC236}">
                <a16:creationId xmlns:a16="http://schemas.microsoft.com/office/drawing/2014/main" xmlns="" id="{8741D874-BD81-4469-AA1C-32517FD7C37B}"/>
              </a:ext>
            </a:extLst>
          </p:cNvPr>
          <p:cNvSpPr>
            <a:spLocks noGrp="1"/>
          </p:cNvSpPr>
          <p:nvPr>
            <p:ph type="pic" sz="quarter" idx="15" hasCustomPrompt="1"/>
          </p:nvPr>
        </p:nvSpPr>
        <p:spPr>
          <a:xfrm>
            <a:off x="684213" y="48693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4" name="Content Placeholder 2">
            <a:extLst>
              <a:ext uri="{FF2B5EF4-FFF2-40B4-BE49-F238E27FC236}">
                <a16:creationId xmlns:a16="http://schemas.microsoft.com/office/drawing/2014/main" xmlns="" id="{CFB0B599-DDEF-43E9-A07F-FC328C595BCE}"/>
              </a:ext>
            </a:extLst>
          </p:cNvPr>
          <p:cNvSpPr>
            <a:spLocks noGrp="1"/>
          </p:cNvSpPr>
          <p:nvPr>
            <p:ph idx="16" hasCustomPrompt="1"/>
          </p:nvPr>
        </p:nvSpPr>
        <p:spPr>
          <a:xfrm>
            <a:off x="2095500" y="3422739"/>
            <a:ext cx="9388499" cy="1095375"/>
          </a:xfrm>
        </p:spPr>
        <p:txBody>
          <a:bodyPr/>
          <a:lstStyle>
            <a:lvl1pPr marL="0" indent="0">
              <a:buNone/>
              <a:defRPr/>
            </a:lvl1pPr>
          </a:lstStyle>
          <a:p>
            <a:pPr lvl="0"/>
            <a:r>
              <a:rPr lang="en-US" dirty="0"/>
              <a:t>Description Here</a:t>
            </a:r>
          </a:p>
        </p:txBody>
      </p:sp>
      <p:sp>
        <p:nvSpPr>
          <p:cNvPr id="15" name="Content Placeholder 2">
            <a:extLst>
              <a:ext uri="{FF2B5EF4-FFF2-40B4-BE49-F238E27FC236}">
                <a16:creationId xmlns:a16="http://schemas.microsoft.com/office/drawing/2014/main" xmlns="" id="{63FF0857-6431-48DC-BE82-9A93C55CEFB4}"/>
              </a:ext>
            </a:extLst>
          </p:cNvPr>
          <p:cNvSpPr>
            <a:spLocks noGrp="1"/>
          </p:cNvSpPr>
          <p:nvPr>
            <p:ph idx="17" hasCustomPrompt="1"/>
          </p:nvPr>
        </p:nvSpPr>
        <p:spPr>
          <a:xfrm>
            <a:off x="2095500" y="4867850"/>
            <a:ext cx="9388499" cy="1095375"/>
          </a:xfrm>
        </p:spPr>
        <p:txBody>
          <a:bodyPr/>
          <a:lstStyle>
            <a:lvl1pPr marL="0" indent="0">
              <a:buNone/>
              <a:defRPr/>
            </a:lvl1pPr>
          </a:lstStyle>
          <a:p>
            <a:pPr lvl="0"/>
            <a:r>
              <a:rPr lang="en-US" dirty="0"/>
              <a:t>Description Here</a:t>
            </a:r>
          </a:p>
        </p:txBody>
      </p:sp>
    </p:spTree>
    <p:extLst>
      <p:ext uri="{BB962C8B-B14F-4D97-AF65-F5344CB8AC3E}">
        <p14:creationId xmlns:p14="http://schemas.microsoft.com/office/powerpoint/2010/main" val="134393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4D42A7-FF15-4C9E-9657-33DD5BC539DA}"/>
              </a:ext>
            </a:extLst>
          </p:cNvPr>
          <p:cNvSpPr/>
          <p:nvPr/>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xmlns=""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5EAA7C-AE70-48A8-B582-013424EB9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Tree>
    <p:extLst>
      <p:ext uri="{BB962C8B-B14F-4D97-AF65-F5344CB8AC3E}">
        <p14:creationId xmlns:p14="http://schemas.microsoft.com/office/powerpoint/2010/main" val="237857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anchor="ctr"/>
          <a:lstStyle>
            <a:lvl1pPr marL="0" indent="0" algn="r">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dirty="0"/>
              <a:t>Thank </a:t>
            </a:r>
            <a:br>
              <a:rPr lang="en-US" dirty="0"/>
            </a:br>
            <a:r>
              <a:rPr lang="en-US" dirty="0"/>
              <a:t>you</a:t>
            </a:r>
          </a:p>
        </p:txBody>
      </p:sp>
      <p:sp>
        <p:nvSpPr>
          <p:cNvPr id="6" name="Text Placeholder 5">
            <a:extLst>
              <a:ext uri="{FF2B5EF4-FFF2-40B4-BE49-F238E27FC236}">
                <a16:creationId xmlns:a16="http://schemas.microsoft.com/office/drawing/2014/main" xmlns="" id="{D49FD1A9-E34B-4888-90DE-493861AD75C6}"/>
              </a:ext>
            </a:extLst>
          </p:cNvPr>
          <p:cNvSpPr>
            <a:spLocks noGrp="1"/>
          </p:cNvSpPr>
          <p:nvPr>
            <p:ph type="body" sz="quarter" idx="13" hasCustomPrompt="1"/>
          </p:nvPr>
        </p:nvSpPr>
        <p:spPr>
          <a:xfrm>
            <a:off x="1917700" y="4508500"/>
            <a:ext cx="3314700" cy="330200"/>
          </a:xfrm>
        </p:spPr>
        <p:txBody>
          <a:bodyPr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Full Name</a:t>
            </a:r>
          </a:p>
        </p:txBody>
      </p:sp>
      <p:sp>
        <p:nvSpPr>
          <p:cNvPr id="9" name="Text Placeholder 5">
            <a:extLst>
              <a:ext uri="{FF2B5EF4-FFF2-40B4-BE49-F238E27FC236}">
                <a16:creationId xmlns:a16="http://schemas.microsoft.com/office/drawing/2014/main" xmlns="" id="{3452AC72-D893-4C1A-83BD-9930164D8935}"/>
              </a:ext>
            </a:extLst>
          </p:cNvPr>
          <p:cNvSpPr>
            <a:spLocks noGrp="1"/>
          </p:cNvSpPr>
          <p:nvPr>
            <p:ph type="body" sz="quarter" idx="14" hasCustomPrompt="1"/>
          </p:nvPr>
        </p:nvSpPr>
        <p:spPr>
          <a:xfrm>
            <a:off x="1917700" y="5180023"/>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Email</a:t>
            </a:r>
          </a:p>
        </p:txBody>
      </p:sp>
      <p:sp>
        <p:nvSpPr>
          <p:cNvPr id="10" name="Text Placeholder 5">
            <a:extLst>
              <a:ext uri="{FF2B5EF4-FFF2-40B4-BE49-F238E27FC236}">
                <a16:creationId xmlns:a16="http://schemas.microsoft.com/office/drawing/2014/main" xmlns="" id="{D2EEC149-F1BE-4C36-A789-5BF73B40A212}"/>
              </a:ext>
            </a:extLst>
          </p:cNvPr>
          <p:cNvSpPr>
            <a:spLocks noGrp="1"/>
          </p:cNvSpPr>
          <p:nvPr>
            <p:ph type="body" sz="quarter" idx="15" hasCustomPrompt="1"/>
          </p:nvPr>
        </p:nvSpPr>
        <p:spPr>
          <a:xfrm>
            <a:off x="1917700" y="5683561"/>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Phone</a:t>
            </a:r>
          </a:p>
        </p:txBody>
      </p:sp>
      <p:sp>
        <p:nvSpPr>
          <p:cNvPr id="11" name="Text Placeholder 5">
            <a:extLst>
              <a:ext uri="{FF2B5EF4-FFF2-40B4-BE49-F238E27FC236}">
                <a16:creationId xmlns:a16="http://schemas.microsoft.com/office/drawing/2014/main" xmlns="" id="{ECC256E6-6AE8-4950-838C-BE638FB47968}"/>
              </a:ext>
            </a:extLst>
          </p:cNvPr>
          <p:cNvSpPr>
            <a:spLocks noGrp="1"/>
          </p:cNvSpPr>
          <p:nvPr>
            <p:ph type="body" sz="quarter" idx="16" hasCustomPrompt="1"/>
          </p:nvPr>
        </p:nvSpPr>
        <p:spPr>
          <a:xfrm>
            <a:off x="1917700" y="4821910"/>
            <a:ext cx="3314700" cy="205029"/>
          </a:xfrm>
        </p:spPr>
        <p:txBody>
          <a:bodyPr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POSITION</a:t>
            </a:r>
          </a:p>
        </p:txBody>
      </p:sp>
    </p:spTree>
    <p:extLst>
      <p:ext uri="{BB962C8B-B14F-4D97-AF65-F5344CB8AC3E}">
        <p14:creationId xmlns:p14="http://schemas.microsoft.com/office/powerpoint/2010/main" val="107657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666E8-52F3-85B3-5253-A9C63E177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217519-D24F-A68A-204A-8B66077A6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C544300-BB6B-F903-9F47-66CBFA13A42D}"/>
              </a:ext>
            </a:extLst>
          </p:cNvPr>
          <p:cNvSpPr>
            <a:spLocks noGrp="1"/>
          </p:cNvSpPr>
          <p:nvPr>
            <p:ph type="dt" sz="half" idx="10"/>
          </p:nvPr>
        </p:nvSpPr>
        <p:spPr/>
        <p:txBody>
          <a:bodyPr/>
          <a:lstStyle/>
          <a:p>
            <a:fld id="{D9B330FC-A9E3-4FAB-8B81-BBAC33B6097D}" type="datetimeFigureOut">
              <a:rPr lang="en-US" smtClean="0"/>
              <a:t>16.05.22</a:t>
            </a:fld>
            <a:endParaRPr lang="en-US"/>
          </a:p>
        </p:txBody>
      </p:sp>
      <p:sp>
        <p:nvSpPr>
          <p:cNvPr id="5" name="Footer Placeholder 4">
            <a:extLst>
              <a:ext uri="{FF2B5EF4-FFF2-40B4-BE49-F238E27FC236}">
                <a16:creationId xmlns:a16="http://schemas.microsoft.com/office/drawing/2014/main" xmlns="" id="{E246FA74-224A-0C0C-939D-AF04A7F67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CC46D8-A2B0-CE91-484C-B61E880D71DC}"/>
              </a:ext>
            </a:extLst>
          </p:cNvPr>
          <p:cNvSpPr>
            <a:spLocks noGrp="1"/>
          </p:cNvSpPr>
          <p:nvPr>
            <p:ph type="sldNum" sz="quarter" idx="12"/>
          </p:nvPr>
        </p:nvSpPr>
        <p:spPr/>
        <p:txBody>
          <a:bodyPr/>
          <a:lstStyle/>
          <a:p>
            <a:fld id="{9A523461-54ED-4AD2-B42C-09FF9FB2CA40}" type="slidenum">
              <a:rPr lang="en-US" smtClean="0"/>
              <a:t>‹#›</a:t>
            </a:fld>
            <a:endParaRPr lang="en-US"/>
          </a:p>
        </p:txBody>
      </p:sp>
    </p:spTree>
    <p:extLst>
      <p:ext uri="{BB962C8B-B14F-4D97-AF65-F5344CB8AC3E}">
        <p14:creationId xmlns:p14="http://schemas.microsoft.com/office/powerpoint/2010/main" val="375775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80D17-702B-347B-6118-5DC2FE96D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D72D0B-A459-D346-4B91-9B02583C2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D17344-D44C-C502-EFBD-DDAC710332B5}"/>
              </a:ext>
            </a:extLst>
          </p:cNvPr>
          <p:cNvSpPr>
            <a:spLocks noGrp="1"/>
          </p:cNvSpPr>
          <p:nvPr>
            <p:ph type="dt" sz="half" idx="10"/>
          </p:nvPr>
        </p:nvSpPr>
        <p:spPr/>
        <p:txBody>
          <a:bodyPr/>
          <a:lstStyle/>
          <a:p>
            <a:fld id="{D9B330FC-A9E3-4FAB-8B81-BBAC33B6097D}" type="datetimeFigureOut">
              <a:rPr lang="en-US" smtClean="0"/>
              <a:t>16.05.22</a:t>
            </a:fld>
            <a:endParaRPr lang="en-US"/>
          </a:p>
        </p:txBody>
      </p:sp>
      <p:sp>
        <p:nvSpPr>
          <p:cNvPr id="5" name="Footer Placeholder 4">
            <a:extLst>
              <a:ext uri="{FF2B5EF4-FFF2-40B4-BE49-F238E27FC236}">
                <a16:creationId xmlns:a16="http://schemas.microsoft.com/office/drawing/2014/main" xmlns="" id="{56149310-7F71-5685-47E2-1A1E4125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769923-3BEF-001A-20EA-E663F074659D}"/>
              </a:ext>
            </a:extLst>
          </p:cNvPr>
          <p:cNvSpPr>
            <a:spLocks noGrp="1"/>
          </p:cNvSpPr>
          <p:nvPr>
            <p:ph type="sldNum" sz="quarter" idx="12"/>
          </p:nvPr>
        </p:nvSpPr>
        <p:spPr/>
        <p:txBody>
          <a:bodyPr/>
          <a:lstStyle/>
          <a:p>
            <a:fld id="{9A523461-54ED-4AD2-B42C-09FF9FB2CA40}" type="slidenum">
              <a:rPr lang="en-US" smtClean="0"/>
              <a:t>‹#›</a:t>
            </a:fld>
            <a:endParaRPr lang="en-US"/>
          </a:p>
        </p:txBody>
      </p:sp>
    </p:spTree>
    <p:extLst>
      <p:ext uri="{BB962C8B-B14F-4D97-AF65-F5344CB8AC3E}">
        <p14:creationId xmlns:p14="http://schemas.microsoft.com/office/powerpoint/2010/main" val="3225911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C08A6-5298-B023-14B8-5F3FF89A7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E615C0A-D341-0AAE-5981-9E26297CF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2FA11D8-B972-633A-973D-1449F0954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DB7600-ED46-9117-9312-5514653A13A7}"/>
              </a:ext>
            </a:extLst>
          </p:cNvPr>
          <p:cNvSpPr>
            <a:spLocks noGrp="1"/>
          </p:cNvSpPr>
          <p:nvPr>
            <p:ph type="dt" sz="half" idx="10"/>
          </p:nvPr>
        </p:nvSpPr>
        <p:spPr/>
        <p:txBody>
          <a:bodyPr/>
          <a:lstStyle/>
          <a:p>
            <a:fld id="{D9B330FC-A9E3-4FAB-8B81-BBAC33B6097D}" type="datetimeFigureOut">
              <a:rPr lang="en-US" smtClean="0"/>
              <a:t>16.05.22</a:t>
            </a:fld>
            <a:endParaRPr lang="en-US"/>
          </a:p>
        </p:txBody>
      </p:sp>
      <p:sp>
        <p:nvSpPr>
          <p:cNvPr id="6" name="Footer Placeholder 5">
            <a:extLst>
              <a:ext uri="{FF2B5EF4-FFF2-40B4-BE49-F238E27FC236}">
                <a16:creationId xmlns:a16="http://schemas.microsoft.com/office/drawing/2014/main" xmlns="" id="{1A3ADB65-5FF2-8E91-EAA0-AE1BE0A4E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54DA82-E9A5-D0B6-2577-A171395F1469}"/>
              </a:ext>
            </a:extLst>
          </p:cNvPr>
          <p:cNvSpPr>
            <a:spLocks noGrp="1"/>
          </p:cNvSpPr>
          <p:nvPr>
            <p:ph type="sldNum" sz="quarter" idx="12"/>
          </p:nvPr>
        </p:nvSpPr>
        <p:spPr/>
        <p:txBody>
          <a:bodyPr/>
          <a:lstStyle/>
          <a:p>
            <a:fld id="{9A523461-54ED-4AD2-B42C-09FF9FB2CA40}" type="slidenum">
              <a:rPr lang="en-US" smtClean="0"/>
              <a:t>‹#›</a:t>
            </a:fld>
            <a:endParaRPr lang="en-US"/>
          </a:p>
        </p:txBody>
      </p:sp>
    </p:spTree>
    <p:extLst>
      <p:ext uri="{BB962C8B-B14F-4D97-AF65-F5344CB8AC3E}">
        <p14:creationId xmlns:p14="http://schemas.microsoft.com/office/powerpoint/2010/main" val="383153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a:lstStyle>
            <a:lvl1pPr marL="0" indent="0">
              <a:lnSpc>
                <a:spcPts val="2000"/>
              </a:lnSpc>
              <a:buNone/>
              <a:defRPr>
                <a:solidFill>
                  <a:schemeClr val="bg1"/>
                </a:solidFill>
              </a:defRPr>
            </a:lvl1pPr>
          </a:lstStyle>
          <a:p>
            <a:pPr lvl="0"/>
            <a:r>
              <a:rPr lang="en-US" dirty="0"/>
              <a:t>Describe Your Big Idea</a:t>
            </a:r>
          </a:p>
        </p:txBody>
      </p:sp>
      <p:sp>
        <p:nvSpPr>
          <p:cNvPr id="21" name="Picture Placeholder 20">
            <a:extLst>
              <a:ext uri="{FF2B5EF4-FFF2-40B4-BE49-F238E27FC236}">
                <a16:creationId xmlns:a16="http://schemas.microsoft.com/office/drawing/2014/main" xmlns=""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anchor="ctr">
            <a:noAutofit/>
          </a:bodyPr>
          <a:lstStyle>
            <a:lvl1pPr marL="0" indent="0" algn="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a:xfrm>
            <a:off x="683999" y="6262080"/>
            <a:ext cx="6190934" cy="360000"/>
          </a:xfrm>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a:solidFill>
            <a:schemeClr val="tx2"/>
          </a:solidFill>
        </p:spPr>
        <p:txBody>
          <a:bodyPr/>
          <a:lstStyle>
            <a:lvl1pPr>
              <a:defRPr>
                <a:solidFill>
                  <a:schemeClr val="bg1"/>
                </a:solidFill>
              </a:defRPr>
            </a:lvl1pPr>
          </a:lstStyle>
          <a:p>
            <a:fld id="{9A523461-54ED-4AD2-B42C-09FF9FB2CA40}" type="slidenum">
              <a:rPr lang="en-US" smtClean="0"/>
              <a:t>‹#›</a:t>
            </a:fld>
            <a:endParaRPr lang="en-US"/>
          </a:p>
        </p:txBody>
      </p:sp>
      <p:sp>
        <p:nvSpPr>
          <p:cNvPr id="12" name="Title 11">
            <a:extLst>
              <a:ext uri="{FF2B5EF4-FFF2-40B4-BE49-F238E27FC236}">
                <a16:creationId xmlns:a16="http://schemas.microsoft.com/office/drawing/2014/main" xmlns="" id="{EAF90A48-1BFB-4A19-9A1C-2851879F9E8F}"/>
              </a:ext>
            </a:extLst>
          </p:cNvPr>
          <p:cNvSpPr>
            <a:spLocks noGrp="1"/>
          </p:cNvSpPr>
          <p:nvPr>
            <p:ph type="title"/>
          </p:nvPr>
        </p:nvSpPr>
        <p:spPr>
          <a:xfrm>
            <a:off x="1749778" y="3096087"/>
            <a:ext cx="5455750" cy="1008000"/>
          </a:xfrm>
        </p:spPr>
        <p:txBody>
          <a:bodyPr/>
          <a:lstStyle>
            <a:lvl1pPr>
              <a:defRPr sz="4000" cap="all" baseline="0">
                <a:solidFill>
                  <a:schemeClr val="bg1"/>
                </a:solidFill>
              </a:defRPr>
            </a:lvl1pPr>
          </a:lstStyle>
          <a:p>
            <a:r>
              <a:rPr lang="en-US"/>
              <a:t>Click to edit Master title style</a:t>
            </a:r>
            <a:endParaRPr lang="en-US" dirty="0"/>
          </a:p>
        </p:txBody>
      </p:sp>
      <p:sp>
        <p:nvSpPr>
          <p:cNvPr id="19" name="Freeform: Shape 18">
            <a:extLst>
              <a:ext uri="{FF2B5EF4-FFF2-40B4-BE49-F238E27FC236}">
                <a16:creationId xmlns:a16="http://schemas.microsoft.com/office/drawing/2014/main" xmlns="" id="{C9E79024-4B2E-43B0-8607-196181AB731F}"/>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45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 X Number &amp; Icon">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xmlns=""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9" name="Freeform: Shape 8">
            <a:extLst>
              <a:ext uri="{FF2B5EF4-FFF2-40B4-BE49-F238E27FC236}">
                <a16:creationId xmlns:a16="http://schemas.microsoft.com/office/drawing/2014/main" xmlns="" id="{C6E75A4B-2655-4B0E-8D3B-0068F57D3D9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xmlns=""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1" name="Text Placeholder 10">
            <a:extLst>
              <a:ext uri="{FF2B5EF4-FFF2-40B4-BE49-F238E27FC236}">
                <a16:creationId xmlns:a16="http://schemas.microsoft.com/office/drawing/2014/main" xmlns="" id="{1CB790CB-E4F5-4B61-A03E-1CA0C32E3F17}"/>
              </a:ext>
            </a:extLst>
          </p:cNvPr>
          <p:cNvSpPr>
            <a:spLocks noGrp="1"/>
          </p:cNvSpPr>
          <p:nvPr>
            <p:ph type="body" sz="quarter" idx="14" hasCustomPrompt="1"/>
          </p:nvPr>
        </p:nvSpPr>
        <p:spPr>
          <a:xfrm>
            <a:off x="5104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2" name="Text Placeholder 4">
            <a:extLst>
              <a:ext uri="{FF2B5EF4-FFF2-40B4-BE49-F238E27FC236}">
                <a16:creationId xmlns:a16="http://schemas.microsoft.com/office/drawing/2014/main" xmlns=""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3" name="Text Placeholder 10">
            <a:extLst>
              <a:ext uri="{FF2B5EF4-FFF2-40B4-BE49-F238E27FC236}">
                <a16:creationId xmlns:a16="http://schemas.microsoft.com/office/drawing/2014/main" xmlns="" id="{FCEC7149-9A00-4CA4-B800-1BFD6EBEB88D}"/>
              </a:ext>
            </a:extLst>
          </p:cNvPr>
          <p:cNvSpPr>
            <a:spLocks noGrp="1"/>
          </p:cNvSpPr>
          <p:nvPr>
            <p:ph type="body" sz="quarter" idx="16" hasCustomPrompt="1"/>
          </p:nvPr>
        </p:nvSpPr>
        <p:spPr>
          <a:xfrm>
            <a:off x="27972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4" name="Text Placeholder 4">
            <a:extLst>
              <a:ext uri="{FF2B5EF4-FFF2-40B4-BE49-F238E27FC236}">
                <a16:creationId xmlns:a16="http://schemas.microsoft.com/office/drawing/2014/main" xmlns=""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5" name="Text Placeholder 10">
            <a:extLst>
              <a:ext uri="{FF2B5EF4-FFF2-40B4-BE49-F238E27FC236}">
                <a16:creationId xmlns:a16="http://schemas.microsoft.com/office/drawing/2014/main" xmlns="" id="{1BA12174-6A24-4E61-8D58-B3B42C31BE1A}"/>
              </a:ext>
            </a:extLst>
          </p:cNvPr>
          <p:cNvSpPr>
            <a:spLocks noGrp="1"/>
          </p:cNvSpPr>
          <p:nvPr>
            <p:ph type="body" sz="quarter" idx="18" hasCustomPrompt="1"/>
          </p:nvPr>
        </p:nvSpPr>
        <p:spPr>
          <a:xfrm>
            <a:off x="5096056"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4">
            <a:extLst>
              <a:ext uri="{FF2B5EF4-FFF2-40B4-BE49-F238E27FC236}">
                <a16:creationId xmlns:a16="http://schemas.microsoft.com/office/drawing/2014/main" xmlns=""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7" name="Text Placeholder 10">
            <a:extLst>
              <a:ext uri="{FF2B5EF4-FFF2-40B4-BE49-F238E27FC236}">
                <a16:creationId xmlns:a16="http://schemas.microsoft.com/office/drawing/2014/main" xmlns="" id="{D801C20C-82D2-465E-8D45-DF1A57E04525}"/>
              </a:ext>
            </a:extLst>
          </p:cNvPr>
          <p:cNvSpPr>
            <a:spLocks noGrp="1"/>
          </p:cNvSpPr>
          <p:nvPr>
            <p:ph type="body" sz="quarter" idx="20" hasCustomPrompt="1"/>
          </p:nvPr>
        </p:nvSpPr>
        <p:spPr>
          <a:xfrm>
            <a:off x="73708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4">
            <a:extLst>
              <a:ext uri="{FF2B5EF4-FFF2-40B4-BE49-F238E27FC236}">
                <a16:creationId xmlns:a16="http://schemas.microsoft.com/office/drawing/2014/main" xmlns=""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9" name="Text Placeholder 10">
            <a:extLst>
              <a:ext uri="{FF2B5EF4-FFF2-40B4-BE49-F238E27FC236}">
                <a16:creationId xmlns:a16="http://schemas.microsoft.com/office/drawing/2014/main" xmlns="" id="{64A78879-6338-4F3B-864E-8FF4E08C0066}"/>
              </a:ext>
            </a:extLst>
          </p:cNvPr>
          <p:cNvSpPr>
            <a:spLocks noGrp="1"/>
          </p:cNvSpPr>
          <p:nvPr>
            <p:ph type="body" sz="quarter" idx="22" hasCustomPrompt="1"/>
          </p:nvPr>
        </p:nvSpPr>
        <p:spPr>
          <a:xfrm>
            <a:off x="9657654"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Subtitle 2">
            <a:extLst>
              <a:ext uri="{FF2B5EF4-FFF2-40B4-BE49-F238E27FC236}">
                <a16:creationId xmlns:a16="http://schemas.microsoft.com/office/drawing/2014/main" xmlns=""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Outcome</a:t>
            </a:r>
          </a:p>
        </p:txBody>
      </p:sp>
      <p:sp>
        <p:nvSpPr>
          <p:cNvPr id="26" name="Picture Placeholder 25">
            <a:extLst>
              <a:ext uri="{FF2B5EF4-FFF2-40B4-BE49-F238E27FC236}">
                <a16:creationId xmlns:a16="http://schemas.microsoft.com/office/drawing/2014/main" xmlns="" id="{99B7E7F2-DF6B-4441-B0B1-7E87E29BA3A7}"/>
              </a:ext>
            </a:extLst>
          </p:cNvPr>
          <p:cNvSpPr>
            <a:spLocks noGrp="1"/>
          </p:cNvSpPr>
          <p:nvPr>
            <p:ph type="pic" sz="quarter" idx="23" hasCustomPrompt="1"/>
          </p:nvPr>
        </p:nvSpPr>
        <p:spPr>
          <a:xfrm>
            <a:off x="10985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7" name="Picture Placeholder 25">
            <a:extLst>
              <a:ext uri="{FF2B5EF4-FFF2-40B4-BE49-F238E27FC236}">
                <a16:creationId xmlns:a16="http://schemas.microsoft.com/office/drawing/2014/main" xmlns="" id="{ED41522A-FBAF-4E5D-B592-F13855964E8B}"/>
              </a:ext>
            </a:extLst>
          </p:cNvPr>
          <p:cNvSpPr>
            <a:spLocks noGrp="1"/>
          </p:cNvSpPr>
          <p:nvPr>
            <p:ph type="pic" sz="quarter" idx="24" hasCustomPrompt="1"/>
          </p:nvPr>
        </p:nvSpPr>
        <p:spPr>
          <a:xfrm>
            <a:off x="33853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8" name="Picture Placeholder 25">
            <a:extLst>
              <a:ext uri="{FF2B5EF4-FFF2-40B4-BE49-F238E27FC236}">
                <a16:creationId xmlns:a16="http://schemas.microsoft.com/office/drawing/2014/main" xmlns="" id="{AA51069C-E1DC-44A0-A6A0-2A4AB0DD4D70}"/>
              </a:ext>
            </a:extLst>
          </p:cNvPr>
          <p:cNvSpPr>
            <a:spLocks noGrp="1"/>
          </p:cNvSpPr>
          <p:nvPr>
            <p:ph type="pic" sz="quarter" idx="25" hasCustomPrompt="1"/>
          </p:nvPr>
        </p:nvSpPr>
        <p:spPr>
          <a:xfrm>
            <a:off x="5684044"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9" name="Picture Placeholder 25">
            <a:extLst>
              <a:ext uri="{FF2B5EF4-FFF2-40B4-BE49-F238E27FC236}">
                <a16:creationId xmlns:a16="http://schemas.microsoft.com/office/drawing/2014/main" xmlns="" id="{42F6437E-5478-451F-9BE3-E8160EA43516}"/>
              </a:ext>
            </a:extLst>
          </p:cNvPr>
          <p:cNvSpPr>
            <a:spLocks noGrp="1"/>
          </p:cNvSpPr>
          <p:nvPr>
            <p:ph type="pic" sz="quarter" idx="26" hasCustomPrompt="1"/>
          </p:nvPr>
        </p:nvSpPr>
        <p:spPr>
          <a:xfrm>
            <a:off x="79589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30" name="Picture Placeholder 25">
            <a:extLst>
              <a:ext uri="{FF2B5EF4-FFF2-40B4-BE49-F238E27FC236}">
                <a16:creationId xmlns:a16="http://schemas.microsoft.com/office/drawing/2014/main" xmlns="" id="{25127DFD-53A7-41A8-B591-AEEC12038026}"/>
              </a:ext>
            </a:extLst>
          </p:cNvPr>
          <p:cNvSpPr>
            <a:spLocks noGrp="1"/>
          </p:cNvSpPr>
          <p:nvPr>
            <p:ph type="pic" sz="quarter" idx="27" hasCustomPrompt="1"/>
          </p:nvPr>
        </p:nvSpPr>
        <p:spPr>
          <a:xfrm>
            <a:off x="10245749" y="2217585"/>
            <a:ext cx="823913" cy="823913"/>
          </a:xfrm>
        </p:spPr>
        <p:txBody>
          <a:bodyPr anchor="ctr"/>
          <a:lstStyle>
            <a:lvl1pPr marL="0" indent="0" algn="ctr">
              <a:buNone/>
              <a:defRPr sz="1050" i="1">
                <a:solidFill>
                  <a:schemeClr val="bg1"/>
                </a:solidFill>
              </a:defRPr>
            </a:lvl1pPr>
          </a:lstStyle>
          <a:p>
            <a:r>
              <a:rPr lang="en-US" dirty="0"/>
              <a:t>Icon</a:t>
            </a:r>
          </a:p>
        </p:txBody>
      </p:sp>
    </p:spTree>
    <p:extLst>
      <p:ext uri="{BB962C8B-B14F-4D97-AF65-F5344CB8AC3E}">
        <p14:creationId xmlns:p14="http://schemas.microsoft.com/office/powerpoint/2010/main" val="3917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0 40 Vertical Spli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76D43D-0DDD-4BAD-8213-BDBF75C30A0C}"/>
              </a:ext>
              <a:ext uri="{C183D7F6-B498-43B3-948B-1728B52AA6E4}">
                <adec:decorative xmlns:adec="http://schemas.microsoft.com/office/drawing/2017/decorative" xmlns="" val="1"/>
              </a:ext>
            </a:extLst>
          </p:cNvPr>
          <p:cNvSpPr/>
          <p:nvPr/>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xt Placeholder 3">
            <a:extLst>
              <a:ext uri="{FF2B5EF4-FFF2-40B4-BE49-F238E27FC236}">
                <a16:creationId xmlns:a16="http://schemas.microsoft.com/office/drawing/2014/main" xmlns="" id="{A6D3ACF3-E1F5-4332-9836-C8E6C46591BB}"/>
              </a:ext>
            </a:extLst>
          </p:cNvPr>
          <p:cNvSpPr txBox="1">
            <a:spLocks/>
          </p:cNvSpPr>
          <p:nvPr/>
        </p:nvSpPr>
        <p:spPr>
          <a:xfrm>
            <a:off x="0" y="-436"/>
            <a:ext cx="12192000" cy="43438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0BDF8FE7-66F4-4586-B49B-61E115ED291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AEB5B890-F885-418C-9812-59970CAC6BCD}"/>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xmlns="" id="{50521507-88DE-417D-8076-D9152E1E1409}"/>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4" name="Text Placeholder 3">
            <a:extLst>
              <a:ext uri="{FF2B5EF4-FFF2-40B4-BE49-F238E27FC236}">
                <a16:creationId xmlns:a16="http://schemas.microsoft.com/office/drawing/2014/main" xmlns="" id="{1DFC7DDD-6F93-45F8-AFD6-95AA051FE809}"/>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1" name="Freeform: Shape 20">
            <a:extLst>
              <a:ext uri="{FF2B5EF4-FFF2-40B4-BE49-F238E27FC236}">
                <a16:creationId xmlns:a16="http://schemas.microsoft.com/office/drawing/2014/main" xmlns="" id="{D1CD6042-5DF4-4624-BC32-25F68745304A}"/>
              </a:ext>
            </a:extLst>
          </p:cNvPr>
          <p:cNvSpPr/>
          <p:nvPr/>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Freeform: Shape 18">
            <a:extLst>
              <a:ext uri="{FF2B5EF4-FFF2-40B4-BE49-F238E27FC236}">
                <a16:creationId xmlns:a16="http://schemas.microsoft.com/office/drawing/2014/main" xmlns="" id="{6294759C-286C-4281-B194-581C766EEF28}"/>
              </a:ext>
            </a:extLst>
          </p:cNvPr>
          <p:cNvSpPr/>
          <p:nvPr/>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14215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xmlns=""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xmlns="" id="{1706BC54-FE11-4237-96CC-8DA267DB5D7C}"/>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xmlns=""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xmlns=""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xmlns=""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xmlns=""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xmlns=""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xmlns=""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p14="http://schemas.microsoft.com/office/powerpoint/2010/main" val="68042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6 x Content Block with Ic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45350A6A-6F84-47F4-AE00-8295D96D08C8}"/>
              </a:ext>
            </a:extLst>
          </p:cNvPr>
          <p:cNvSpPr/>
          <p:nvPr/>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xmlns="" id="{6A395197-9758-40F0-B747-F8B134C175EB}"/>
              </a:ext>
            </a:extLst>
          </p:cNvPr>
          <p:cNvSpPr txBox="1">
            <a:spLocks/>
          </p:cNvSpPr>
          <p:nvPr/>
        </p:nvSpPr>
        <p:spPr>
          <a:xfrm>
            <a:off x="0" y="-436"/>
            <a:ext cx="12192000" cy="3429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682863"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4445432"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208000"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29" name="Picture Placeholder 25">
            <a:extLst>
              <a:ext uri="{FF2B5EF4-FFF2-40B4-BE49-F238E27FC236}">
                <a16:creationId xmlns:a16="http://schemas.microsoft.com/office/drawing/2014/main" xmlns="" id="{8989EC4C-4E3F-457F-8CF6-8A88DE68A930}"/>
              </a:ext>
            </a:extLst>
          </p:cNvPr>
          <p:cNvSpPr>
            <a:spLocks noGrp="1"/>
          </p:cNvSpPr>
          <p:nvPr>
            <p:ph type="pic" sz="quarter" idx="23" hasCustomPrompt="1"/>
          </p:nvPr>
        </p:nvSpPr>
        <p:spPr>
          <a:xfrm>
            <a:off x="1908907"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xmlns="" id="{67FB2730-3D12-4D72-AE64-AC3955C5CD99}"/>
              </a:ext>
            </a:extLst>
          </p:cNvPr>
          <p:cNvSpPr>
            <a:spLocks noGrp="1"/>
          </p:cNvSpPr>
          <p:nvPr>
            <p:ph type="pic" sz="quarter" idx="24" hasCustomPrompt="1"/>
          </p:nvPr>
        </p:nvSpPr>
        <p:spPr>
          <a:xfrm>
            <a:off x="5671476"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xmlns="" id="{4F2BB90C-4866-4DB3-B05C-0BB7DBFF8EA3}"/>
              </a:ext>
            </a:extLst>
          </p:cNvPr>
          <p:cNvSpPr>
            <a:spLocks noGrp="1"/>
          </p:cNvSpPr>
          <p:nvPr>
            <p:ph type="pic" sz="quarter" idx="25" hasCustomPrompt="1"/>
          </p:nvPr>
        </p:nvSpPr>
        <p:spPr>
          <a:xfrm>
            <a:off x="9434044"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6" name="Freeform: Shape 25">
            <a:extLst>
              <a:ext uri="{FF2B5EF4-FFF2-40B4-BE49-F238E27FC236}">
                <a16:creationId xmlns:a16="http://schemas.microsoft.com/office/drawing/2014/main" xmlns="" id="{AEA98CFA-B2A7-4BCC-B1DC-01CFAD2DD65E}"/>
              </a:ext>
            </a:extLst>
          </p:cNvPr>
          <p:cNvSpPr/>
          <p:nvPr/>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32293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Subtitle Only - Dark">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E752CBEE-7696-40FC-AB0E-8790B179D18C}"/>
              </a:ext>
            </a:extLst>
          </p:cNvPr>
          <p:cNvSpPr/>
          <p:nvPr/>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xmlns="" id="{6A395197-9758-40F0-B747-F8B134C175EB}"/>
              </a:ext>
            </a:extLst>
          </p:cNvPr>
          <p:cNvSpPr txBox="1">
            <a:spLocks/>
          </p:cNvSpPr>
          <p:nvPr/>
        </p:nvSpPr>
        <p:spPr>
          <a:xfrm>
            <a:off x="0" y="-436"/>
            <a:ext cx="12192000" cy="2451405"/>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26" name="Freeform: Shape 25">
            <a:extLst>
              <a:ext uri="{FF2B5EF4-FFF2-40B4-BE49-F238E27FC236}">
                <a16:creationId xmlns:a16="http://schemas.microsoft.com/office/drawing/2014/main" xmlns="" id="{89445125-53D2-43B3-8ABC-C88E463BE7DD}"/>
              </a:ext>
            </a:extLst>
          </p:cNvPr>
          <p:cNvSpPr/>
          <p:nvPr/>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54015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xmlns=""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9" name="Freeform: Shape 8">
            <a:extLst>
              <a:ext uri="{FF2B5EF4-FFF2-40B4-BE49-F238E27FC236}">
                <a16:creationId xmlns:a16="http://schemas.microsoft.com/office/drawing/2014/main" xmlns="" id="{C6E75A4B-2655-4B0E-8D3B-0068F57D3D9B}"/>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xmlns=""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390872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67FF01B-795B-4F5D-87AF-6CAA8DD5D48A}"/>
              </a:ext>
            </a:extLst>
          </p:cNvPr>
          <p:cNvSpPr/>
          <p:nvPr/>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9A523461-54ED-4AD2-B42C-09FF9FB2CA40}" type="slidenum">
              <a:rPr lang="en-US" smtClean="0"/>
              <a:t>‹#›</a:t>
            </a:fld>
            <a:endParaRPr lang="en-US"/>
          </a:p>
        </p:txBody>
      </p:sp>
      <p:sp>
        <p:nvSpPr>
          <p:cNvPr id="3" name="Title 2">
            <a:extLst>
              <a:ext uri="{FF2B5EF4-FFF2-40B4-BE49-F238E27FC236}">
                <a16:creationId xmlns:a16="http://schemas.microsoft.com/office/drawing/2014/main" xmlns="" id="{72F32FC1-1FF6-4874-9835-EB1A90F7E9F5}"/>
              </a:ext>
            </a:extLst>
          </p:cNvPr>
          <p:cNvSpPr>
            <a:spLocks noGrp="1"/>
          </p:cNvSpPr>
          <p:nvPr>
            <p:ph type="title"/>
          </p:nvPr>
        </p:nvSpPr>
        <p:spPr/>
        <p:txBody>
          <a:bodyPr/>
          <a:lstStyle/>
          <a:p>
            <a:r>
              <a:rPr lang="en-US"/>
              <a:t>Click to edit Master title style</a:t>
            </a:r>
          </a:p>
        </p:txBody>
      </p:sp>
      <p:sp>
        <p:nvSpPr>
          <p:cNvPr id="10" name="Freeform: Shape 9">
            <a:extLst>
              <a:ext uri="{FF2B5EF4-FFF2-40B4-BE49-F238E27FC236}">
                <a16:creationId xmlns:a16="http://schemas.microsoft.com/office/drawing/2014/main" xmlns="" id="{83039E70-36A3-46C1-B30E-CA4CC0B36C5D}"/>
              </a:ext>
            </a:extLst>
          </p:cNvPr>
          <p:cNvSpPr/>
          <p:nvPr/>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910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xmlns=""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xmlns=""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1000">
                <a:solidFill>
                  <a:schemeClr val="tx2"/>
                </a:solidFill>
              </a:defRPr>
            </a:lvl1pPr>
          </a:lstStyle>
          <a:p>
            <a:fld id="{9A523461-54ED-4AD2-B42C-09FF9FB2CA40}" type="slidenum">
              <a:rPr lang="en-US" smtClean="0"/>
              <a:t>‹#›</a:t>
            </a:fld>
            <a:endParaRPr lang="en-US"/>
          </a:p>
        </p:txBody>
      </p:sp>
    </p:spTree>
    <p:extLst>
      <p:ext uri="{BB962C8B-B14F-4D97-AF65-F5344CB8AC3E}">
        <p14:creationId xmlns:p14="http://schemas.microsoft.com/office/powerpoint/2010/main" val="4099961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hei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1.wdp"/><Relationship Id="rId6"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researchgate.net/profile/Adam-Husein/publication/45459000_Applications_of_lasers_in_dentistry_a_review/links/0c96052fc9bc6e188a000000/Applications-of-lasers-in-dentistry-a-review.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xmlns="" id="{EA40DEA3-1E2B-67EF-6DB8-247A6A9B04B2}"/>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xmlns="" id="{FFB3B5E2-0E1F-46EA-F84D-27E2B90E0DD7}"/>
              </a:ext>
            </a:extLst>
          </p:cNvPr>
          <p:cNvSpPr>
            <a:spLocks noGrp="1"/>
          </p:cNvSpPr>
          <p:nvPr>
            <p:ph type="ctrTitle"/>
          </p:nvPr>
        </p:nvSpPr>
        <p:spPr>
          <a:xfrm>
            <a:off x="3730752" y="0"/>
            <a:ext cx="8461248" cy="6857999"/>
          </a:xfrm>
        </p:spPr>
        <p:txBody>
          <a:bodyPr/>
          <a:lstStyle/>
          <a:p>
            <a:r>
              <a:rPr lang="en-US" dirty="0"/>
              <a:t>Lasers in dentistry</a:t>
            </a:r>
          </a:p>
        </p:txBody>
      </p:sp>
      <p:sp>
        <p:nvSpPr>
          <p:cNvPr id="17" name="Subtitle 16">
            <a:extLst>
              <a:ext uri="{FF2B5EF4-FFF2-40B4-BE49-F238E27FC236}">
                <a16:creationId xmlns:a16="http://schemas.microsoft.com/office/drawing/2014/main" xmlns="" id="{00520CD5-9C46-E1E2-D571-01B24A4432B9}"/>
              </a:ext>
            </a:extLst>
          </p:cNvPr>
          <p:cNvSpPr>
            <a:spLocks noGrp="1"/>
          </p:cNvSpPr>
          <p:nvPr>
            <p:ph type="subTitle" idx="1"/>
          </p:nvPr>
        </p:nvSpPr>
        <p:spPr>
          <a:xfrm>
            <a:off x="4636320" y="4288639"/>
            <a:ext cx="5161550" cy="620016"/>
          </a:xfrm>
        </p:spPr>
        <p:txBody>
          <a:bodyPr/>
          <a:lstStyle/>
          <a:p>
            <a:r>
              <a:rPr lang="en-US" dirty="0">
                <a:latin typeface="+mj-lt"/>
              </a:rPr>
              <a:t>Kristian Iliev and </a:t>
            </a:r>
            <a:r>
              <a:rPr lang="en-US" dirty="0" err="1">
                <a:latin typeface="+mj-lt"/>
              </a:rPr>
              <a:t>Lyuben</a:t>
            </a:r>
            <a:r>
              <a:rPr lang="en-US" dirty="0">
                <a:latin typeface="+mj-lt"/>
              </a:rPr>
              <a:t> </a:t>
            </a:r>
            <a:r>
              <a:rPr lang="en-US" dirty="0" err="1">
                <a:latin typeface="+mj-lt"/>
              </a:rPr>
              <a:t>Aleksiev</a:t>
            </a:r>
            <a:endParaRPr lang="en-US" dirty="0">
              <a:latin typeface="+mj-lt"/>
            </a:endParaRPr>
          </a:p>
        </p:txBody>
      </p:sp>
    </p:spTree>
    <p:extLst>
      <p:ext uri="{BB962C8B-B14F-4D97-AF65-F5344CB8AC3E}">
        <p14:creationId xmlns:p14="http://schemas.microsoft.com/office/powerpoint/2010/main" val="339379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54DEA-F1D3-3935-27FC-EF30CD1FDC53}"/>
              </a:ext>
            </a:extLst>
          </p:cNvPr>
          <p:cNvSpPr>
            <a:spLocks noGrp="1"/>
          </p:cNvSpPr>
          <p:nvPr>
            <p:ph type="title"/>
          </p:nvPr>
        </p:nvSpPr>
        <p:spPr>
          <a:xfrm>
            <a:off x="2316162" y="1600666"/>
            <a:ext cx="7560000" cy="370166"/>
          </a:xfrm>
        </p:spPr>
        <p:txBody>
          <a:bodyPr/>
          <a:lstStyle/>
          <a:p>
            <a:pPr algn="ctr"/>
            <a:r>
              <a:rPr lang="en-US" sz="4000" dirty="0"/>
              <a:t>Introduction</a:t>
            </a:r>
          </a:p>
        </p:txBody>
      </p:sp>
      <p:sp>
        <p:nvSpPr>
          <p:cNvPr id="3" name="Content Placeholder 2">
            <a:extLst>
              <a:ext uri="{FF2B5EF4-FFF2-40B4-BE49-F238E27FC236}">
                <a16:creationId xmlns:a16="http://schemas.microsoft.com/office/drawing/2014/main" xmlns="" id="{F2F61568-D3A4-BC1D-3973-A9FCF518CF45}"/>
              </a:ext>
            </a:extLst>
          </p:cNvPr>
          <p:cNvSpPr>
            <a:spLocks noGrp="1"/>
          </p:cNvSpPr>
          <p:nvPr>
            <p:ph type="body" sz="quarter" idx="12"/>
          </p:nvPr>
        </p:nvSpPr>
        <p:spPr>
          <a:xfrm>
            <a:off x="2316162" y="2697995"/>
            <a:ext cx="7559675" cy="360000"/>
          </a:xfrm>
        </p:spPr>
        <p:txBody>
          <a:bodyPr/>
          <a:lstStyle/>
          <a:p>
            <a:pPr marL="342900" indent="-342900" algn="ctr">
              <a:buFont typeface="Wingdings" panose="05000000000000000000" pitchFamily="2" charset="2"/>
              <a:buChar char="ü"/>
            </a:pPr>
            <a:r>
              <a:rPr lang="en-US" sz="2800" dirty="0">
                <a:solidFill>
                  <a:schemeClr val="tx1"/>
                </a:solidFill>
              </a:rPr>
              <a:t>The in and outs of lasers</a:t>
            </a:r>
          </a:p>
          <a:p>
            <a:pPr marL="342900" indent="-342900" algn="ctr">
              <a:buFont typeface="Wingdings" panose="05000000000000000000" pitchFamily="2" charset="2"/>
              <a:buChar char="ü"/>
            </a:pPr>
            <a:r>
              <a:rPr lang="en-US" sz="2800" dirty="0">
                <a:solidFill>
                  <a:schemeClr val="tx1"/>
                </a:solidFill>
              </a:rPr>
              <a:t>Tissue interactions</a:t>
            </a:r>
          </a:p>
          <a:p>
            <a:pPr marL="342900" indent="-342900" algn="ctr">
              <a:buFont typeface="Wingdings" panose="05000000000000000000" pitchFamily="2" charset="2"/>
              <a:buChar char="ü"/>
            </a:pPr>
            <a:r>
              <a:rPr lang="en-US" sz="2800" dirty="0">
                <a:solidFill>
                  <a:schemeClr val="tx1"/>
                </a:solidFill>
              </a:rPr>
              <a:t>Variety of laser technology</a:t>
            </a:r>
          </a:p>
          <a:p>
            <a:pPr marL="342900" indent="-342900" algn="ctr">
              <a:buFont typeface="Wingdings" panose="05000000000000000000" pitchFamily="2" charset="2"/>
              <a:buChar char="ü"/>
            </a:pPr>
            <a:r>
              <a:rPr lang="en-US" sz="2800" dirty="0">
                <a:solidFill>
                  <a:schemeClr val="tx1"/>
                </a:solidFill>
              </a:rPr>
              <a:t>Dental and surgical uses of lasers</a:t>
            </a:r>
          </a:p>
          <a:p>
            <a:pPr marL="342900" indent="-342900" algn="ctr">
              <a:buFont typeface="Wingdings" panose="05000000000000000000" pitchFamily="2" charset="2"/>
              <a:buChar char="ü"/>
            </a:pPr>
            <a:r>
              <a:rPr lang="en-US" sz="2800" dirty="0">
                <a:solidFill>
                  <a:schemeClr val="tx1"/>
                </a:solidFill>
              </a:rPr>
              <a:t>Resources</a:t>
            </a:r>
          </a:p>
          <a:p>
            <a:endParaRPr lang="en-US" dirty="0"/>
          </a:p>
        </p:txBody>
      </p:sp>
    </p:spTree>
    <p:extLst>
      <p:ext uri="{BB962C8B-B14F-4D97-AF65-F5344CB8AC3E}">
        <p14:creationId xmlns:p14="http://schemas.microsoft.com/office/powerpoint/2010/main" val="3013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AFC18-CA4A-0035-68AD-E5DD576ECF67}"/>
              </a:ext>
            </a:extLst>
          </p:cNvPr>
          <p:cNvSpPr>
            <a:spLocks noGrp="1"/>
          </p:cNvSpPr>
          <p:nvPr>
            <p:ph type="title"/>
          </p:nvPr>
        </p:nvSpPr>
        <p:spPr/>
        <p:txBody>
          <a:bodyPr/>
          <a:lstStyle/>
          <a:p>
            <a:r>
              <a:rPr lang="en-US" sz="4000" dirty="0"/>
              <a:t>Ins and outs of lasers</a:t>
            </a:r>
          </a:p>
        </p:txBody>
      </p:sp>
      <p:pic>
        <p:nvPicPr>
          <p:cNvPr id="6" name="Picture Placeholder 5">
            <a:extLst>
              <a:ext uri="{FF2B5EF4-FFF2-40B4-BE49-F238E27FC236}">
                <a16:creationId xmlns:a16="http://schemas.microsoft.com/office/drawing/2014/main" xmlns="" id="{10CFE6F1-92AB-5268-0C8D-E12C12D9344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206" r="14206"/>
          <a:stretch>
            <a:fillRect/>
          </a:stretch>
        </p:blipFill>
        <p:spPr>
          <a:xfrm>
            <a:off x="5183187" y="987425"/>
            <a:ext cx="6377109" cy="5035423"/>
          </a:xfrm>
        </p:spPr>
      </p:pic>
      <p:sp>
        <p:nvSpPr>
          <p:cNvPr id="4" name="Text Placeholder 3">
            <a:extLst>
              <a:ext uri="{FF2B5EF4-FFF2-40B4-BE49-F238E27FC236}">
                <a16:creationId xmlns:a16="http://schemas.microsoft.com/office/drawing/2014/main" xmlns="" id="{03DFCD68-12C3-0263-2993-B97D8E099C64}"/>
              </a:ext>
            </a:extLst>
          </p:cNvPr>
          <p:cNvSpPr>
            <a:spLocks noGrp="1"/>
          </p:cNvSpPr>
          <p:nvPr>
            <p:ph type="body" sz="half" idx="2"/>
          </p:nvPr>
        </p:nvSpPr>
        <p:spPr>
          <a:xfrm>
            <a:off x="839788" y="2057400"/>
            <a:ext cx="4183316" cy="3811588"/>
          </a:xfrm>
        </p:spPr>
        <p:txBody>
          <a:bodyPr/>
          <a:lstStyle/>
          <a:p>
            <a:pPr marL="342900" indent="-342900">
              <a:buFont typeface="Wingdings" panose="05000000000000000000" pitchFamily="2" charset="2"/>
              <a:buChar char="ü"/>
            </a:pPr>
            <a:r>
              <a:rPr lang="en-US" sz="2800" dirty="0">
                <a:latin typeface="+mj-lt"/>
              </a:rPr>
              <a:t>L.A.S.E.R.</a:t>
            </a:r>
          </a:p>
          <a:p>
            <a:pPr marL="342900" indent="-342900">
              <a:buFont typeface="Wingdings" panose="05000000000000000000" pitchFamily="2" charset="2"/>
              <a:buChar char="ü"/>
            </a:pPr>
            <a:r>
              <a:rPr lang="en-US" sz="2800" dirty="0">
                <a:latin typeface="+mj-lt"/>
              </a:rPr>
              <a:t>Functioning of a laser</a:t>
            </a:r>
          </a:p>
          <a:p>
            <a:pPr marL="342900" indent="-342900">
              <a:buFont typeface="Wingdings" panose="05000000000000000000" pitchFamily="2" charset="2"/>
              <a:buChar char="ü"/>
            </a:pPr>
            <a:r>
              <a:rPr lang="en-US" sz="2800" dirty="0">
                <a:latin typeface="+mj-lt"/>
              </a:rPr>
              <a:t>Introduction of lasers to Dentistry</a:t>
            </a:r>
          </a:p>
          <a:p>
            <a:pPr marL="342900" indent="-342900">
              <a:buFont typeface="Wingdings" panose="05000000000000000000" pitchFamily="2" charset="2"/>
              <a:buChar char="ü"/>
            </a:pPr>
            <a:r>
              <a:rPr lang="en-US" sz="2800" dirty="0">
                <a:latin typeface="+mj-lt"/>
              </a:rPr>
              <a:t>Pros and cons</a:t>
            </a:r>
          </a:p>
          <a:p>
            <a:endParaRPr lang="en-US" dirty="0"/>
          </a:p>
        </p:txBody>
      </p:sp>
    </p:spTree>
    <p:extLst>
      <p:ext uri="{BB962C8B-B14F-4D97-AF65-F5344CB8AC3E}">
        <p14:creationId xmlns:p14="http://schemas.microsoft.com/office/powerpoint/2010/main" val="56387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B3F21E1E-A5E0-73A5-58DB-FA3E93F3AAB1}"/>
              </a:ext>
            </a:extLst>
          </p:cNvPr>
          <p:cNvSpPr>
            <a:spLocks noGrp="1"/>
          </p:cNvSpPr>
          <p:nvPr>
            <p:ph type="pic" sz="quarter" idx="12"/>
          </p:nvPr>
        </p:nvSpPr>
        <p:spPr/>
      </p:sp>
      <p:sp>
        <p:nvSpPr>
          <p:cNvPr id="3" name="Title 2">
            <a:extLst>
              <a:ext uri="{FF2B5EF4-FFF2-40B4-BE49-F238E27FC236}">
                <a16:creationId xmlns:a16="http://schemas.microsoft.com/office/drawing/2014/main" xmlns="" id="{9D94A86A-EC15-6D64-1385-DA9819273C29}"/>
              </a:ext>
            </a:extLst>
          </p:cNvPr>
          <p:cNvSpPr>
            <a:spLocks noGrp="1"/>
          </p:cNvSpPr>
          <p:nvPr>
            <p:ph type="title"/>
          </p:nvPr>
        </p:nvSpPr>
        <p:spPr>
          <a:xfrm>
            <a:off x="2316000" y="550538"/>
            <a:ext cx="7560000" cy="360000"/>
          </a:xfrm>
        </p:spPr>
        <p:txBody>
          <a:bodyPr/>
          <a:lstStyle/>
          <a:p>
            <a:pPr algn="ctr"/>
            <a:r>
              <a:rPr lang="en-US" sz="4000" dirty="0"/>
              <a:t>Tissue interactions</a:t>
            </a:r>
          </a:p>
        </p:txBody>
      </p:sp>
      <p:sp>
        <p:nvSpPr>
          <p:cNvPr id="4" name="Text Placeholder 3">
            <a:extLst>
              <a:ext uri="{FF2B5EF4-FFF2-40B4-BE49-F238E27FC236}">
                <a16:creationId xmlns:a16="http://schemas.microsoft.com/office/drawing/2014/main" xmlns="" id="{EFC09501-7FA8-02F8-055E-082600DA97D7}"/>
              </a:ext>
            </a:extLst>
          </p:cNvPr>
          <p:cNvSpPr>
            <a:spLocks noGrp="1"/>
          </p:cNvSpPr>
          <p:nvPr>
            <p:ph type="body" sz="quarter" idx="13"/>
          </p:nvPr>
        </p:nvSpPr>
        <p:spPr/>
        <p:txBody>
          <a:bodyPr/>
          <a:lstStyle/>
          <a:p>
            <a:r>
              <a:rPr lang="en-US" sz="2800" dirty="0"/>
              <a:t>4 types of interactions</a:t>
            </a:r>
          </a:p>
          <a:p>
            <a:pPr marL="342900" indent="-342900">
              <a:buFont typeface="Wingdings" panose="05000000000000000000" pitchFamily="2" charset="2"/>
              <a:buChar char="ü"/>
            </a:pPr>
            <a:r>
              <a:rPr lang="en-US" sz="2800" dirty="0" err="1"/>
              <a:t>absorbtion</a:t>
            </a:r>
            <a:r>
              <a:rPr lang="en-US" sz="2800" dirty="0"/>
              <a:t> </a:t>
            </a:r>
          </a:p>
          <a:p>
            <a:pPr marL="342900" indent="-342900">
              <a:buFont typeface="Wingdings" panose="05000000000000000000" pitchFamily="2" charset="2"/>
              <a:buChar char="ü"/>
            </a:pPr>
            <a:r>
              <a:rPr lang="en-US" sz="2800" dirty="0" err="1"/>
              <a:t>Transmition</a:t>
            </a:r>
            <a:endParaRPr lang="en-US" sz="2800" dirty="0"/>
          </a:p>
          <a:p>
            <a:pPr marL="342900" indent="-342900">
              <a:buFont typeface="Wingdings" panose="05000000000000000000" pitchFamily="2" charset="2"/>
              <a:buChar char="ü"/>
            </a:pPr>
            <a:r>
              <a:rPr lang="en-US" sz="2800" dirty="0"/>
              <a:t>Scattering of the laser light</a:t>
            </a:r>
          </a:p>
          <a:p>
            <a:pPr marL="342900" indent="-342900">
              <a:buFont typeface="Wingdings" panose="05000000000000000000" pitchFamily="2" charset="2"/>
              <a:buChar char="ü"/>
            </a:pPr>
            <a:r>
              <a:rPr lang="en-US" sz="2800" dirty="0"/>
              <a:t>Reflection</a:t>
            </a:r>
          </a:p>
          <a:p>
            <a:endParaRPr lang="en-US" dirty="0"/>
          </a:p>
        </p:txBody>
      </p:sp>
      <p:pic>
        <p:nvPicPr>
          <p:cNvPr id="5" name="Picture 4">
            <a:extLst>
              <a:ext uri="{FF2B5EF4-FFF2-40B4-BE49-F238E27FC236}">
                <a16:creationId xmlns:a16="http://schemas.microsoft.com/office/drawing/2014/main" xmlns="" id="{47A5F1CA-E367-DE9B-0231-21F8E474AE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2749" y="1585643"/>
            <a:ext cx="5513136" cy="443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7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3B0BE-580B-236E-5748-8AE3AB1CCB2B}"/>
              </a:ext>
            </a:extLst>
          </p:cNvPr>
          <p:cNvSpPr>
            <a:spLocks noGrp="1"/>
          </p:cNvSpPr>
          <p:nvPr>
            <p:ph type="title"/>
          </p:nvPr>
        </p:nvSpPr>
        <p:spPr>
          <a:xfrm>
            <a:off x="4208145" y="708558"/>
            <a:ext cx="7586579" cy="626004"/>
          </a:xfrm>
        </p:spPr>
        <p:txBody>
          <a:bodyPr/>
          <a:lstStyle/>
          <a:p>
            <a:pPr algn="r"/>
            <a:r>
              <a:rPr lang="en-US" dirty="0"/>
              <a:t>The variety of laser technology</a:t>
            </a:r>
          </a:p>
        </p:txBody>
      </p:sp>
      <p:sp>
        <p:nvSpPr>
          <p:cNvPr id="3" name="Content Placeholder 2">
            <a:extLst>
              <a:ext uri="{FF2B5EF4-FFF2-40B4-BE49-F238E27FC236}">
                <a16:creationId xmlns:a16="http://schemas.microsoft.com/office/drawing/2014/main" xmlns="" id="{CD4C9E58-30F7-73D5-F37B-97A49C430CD5}"/>
              </a:ext>
            </a:extLst>
          </p:cNvPr>
          <p:cNvSpPr>
            <a:spLocks noGrp="1"/>
          </p:cNvSpPr>
          <p:nvPr>
            <p:ph idx="1"/>
          </p:nvPr>
        </p:nvSpPr>
        <p:spPr>
          <a:xfrm>
            <a:off x="8551710" y="2709672"/>
            <a:ext cx="3122244" cy="2160000"/>
          </a:xfrm>
        </p:spPr>
        <p:txBody>
          <a:bodyPr/>
          <a:lstStyle/>
          <a:p>
            <a:pPr algn="just">
              <a:buFont typeface="Wingdings" panose="05000000000000000000" pitchFamily="2" charset="2"/>
              <a:buChar char="ü"/>
            </a:pPr>
            <a:r>
              <a:rPr lang="en-US" sz="2400" dirty="0">
                <a:latin typeface="+mj-lt"/>
              </a:rPr>
              <a:t>Argon Lasers</a:t>
            </a:r>
          </a:p>
          <a:p>
            <a:pPr algn="just">
              <a:buFont typeface="Wingdings" panose="05000000000000000000" pitchFamily="2" charset="2"/>
              <a:buChar char="ü"/>
            </a:pPr>
            <a:r>
              <a:rPr lang="en-US" sz="2400" dirty="0">
                <a:latin typeface="+mj-lt"/>
              </a:rPr>
              <a:t>Diode Lasers</a:t>
            </a:r>
          </a:p>
          <a:p>
            <a:pPr algn="just">
              <a:buFont typeface="Wingdings" panose="05000000000000000000" pitchFamily="2" charset="2"/>
              <a:buChar char="ü"/>
            </a:pPr>
            <a:r>
              <a:rPr lang="en-US" sz="2400" dirty="0">
                <a:latin typeface="+mj-lt"/>
              </a:rPr>
              <a:t>CO2 Laser</a:t>
            </a:r>
          </a:p>
          <a:p>
            <a:pPr algn="just">
              <a:buFont typeface="Wingdings" panose="05000000000000000000" pitchFamily="2" charset="2"/>
              <a:buChar char="ü"/>
            </a:pPr>
            <a:r>
              <a:rPr lang="en-US" sz="2400" dirty="0">
                <a:latin typeface="+mj-lt"/>
              </a:rPr>
              <a:t>Nd-YAG Lasers</a:t>
            </a:r>
          </a:p>
          <a:p>
            <a:pPr algn="just">
              <a:buFont typeface="Wingdings" panose="05000000000000000000" pitchFamily="2" charset="2"/>
              <a:buChar char="ü"/>
            </a:pPr>
            <a:r>
              <a:rPr lang="en-US" sz="2400" dirty="0">
                <a:latin typeface="+mj-lt"/>
              </a:rPr>
              <a:t>THE ERBIUM FAMILY</a:t>
            </a:r>
            <a:endParaRPr lang="bg-BG" sz="2400" dirty="0">
              <a:latin typeface="+mj-lt"/>
            </a:endParaRPr>
          </a:p>
          <a:p>
            <a:endParaRPr lang="en-US" dirty="0"/>
          </a:p>
        </p:txBody>
      </p:sp>
      <p:pic>
        <p:nvPicPr>
          <p:cNvPr id="4" name="Picture 3">
            <a:extLst>
              <a:ext uri="{FF2B5EF4-FFF2-40B4-BE49-F238E27FC236}">
                <a16:creationId xmlns:a16="http://schemas.microsoft.com/office/drawing/2014/main" xmlns="" id="{E06EABAC-41B4-8699-D1AE-957B5F1B25FD}"/>
              </a:ext>
            </a:extLst>
          </p:cNvPr>
          <p:cNvPicPr>
            <a:picLocks noChangeAspect="1"/>
          </p:cNvPicPr>
          <p:nvPr/>
        </p:nvPicPr>
        <p:blipFill>
          <a:blip r:embed="rId3"/>
          <a:stretch>
            <a:fillRect/>
          </a:stretch>
        </p:blipFill>
        <p:spPr>
          <a:xfrm>
            <a:off x="224490" y="370578"/>
            <a:ext cx="3419094" cy="3419094"/>
          </a:xfrm>
          <a:prstGeom prst="rect">
            <a:avLst/>
          </a:prstGeom>
        </p:spPr>
      </p:pic>
      <p:pic>
        <p:nvPicPr>
          <p:cNvPr id="5" name="Picture 4">
            <a:extLst>
              <a:ext uri="{FF2B5EF4-FFF2-40B4-BE49-F238E27FC236}">
                <a16:creationId xmlns:a16="http://schemas.microsoft.com/office/drawing/2014/main" xmlns="" id="{ACC33014-BF87-63A1-AD86-AEA086ADB07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7948" y1="23200" x2="35179" y2="25200"/>
                        <a14:foregroundMark x1="61564" y1="23200" x2="61564" y2="23200"/>
                        <a14:foregroundMark x1="34691" y1="65800" x2="27362" y2="55200"/>
                        <a14:foregroundMark x1="68893" y1="66200" x2="73127" y2="54000"/>
                        <a14:foregroundMark x1="89577" y1="33200" x2="89902" y2="29200"/>
                      </a14:backgroundRemoval>
                    </a14:imgEffect>
                  </a14:imgLayer>
                </a14:imgProps>
              </a:ext>
            </a:extLst>
          </a:blip>
          <a:stretch>
            <a:fillRect/>
          </a:stretch>
        </p:blipFill>
        <p:spPr>
          <a:xfrm>
            <a:off x="4208145" y="817209"/>
            <a:ext cx="4533519" cy="3691791"/>
          </a:xfrm>
          <a:prstGeom prst="rect">
            <a:avLst/>
          </a:prstGeom>
        </p:spPr>
      </p:pic>
      <p:pic>
        <p:nvPicPr>
          <p:cNvPr id="6" name="Picture 5">
            <a:extLst>
              <a:ext uri="{FF2B5EF4-FFF2-40B4-BE49-F238E27FC236}">
                <a16:creationId xmlns:a16="http://schemas.microsoft.com/office/drawing/2014/main" xmlns="" id="{0A582799-7E35-CE30-80B0-EAC6348DBCA6}"/>
              </a:ext>
            </a:extLst>
          </p:cNvPr>
          <p:cNvPicPr>
            <a:picLocks noChangeAspect="1"/>
          </p:cNvPicPr>
          <p:nvPr/>
        </p:nvPicPr>
        <p:blipFill>
          <a:blip r:embed="rId6"/>
          <a:stretch>
            <a:fillRect/>
          </a:stretch>
        </p:blipFill>
        <p:spPr>
          <a:xfrm>
            <a:off x="2845879" y="4033837"/>
            <a:ext cx="3676650" cy="2757488"/>
          </a:xfrm>
          <a:prstGeom prst="rect">
            <a:avLst/>
          </a:prstGeom>
        </p:spPr>
      </p:pic>
    </p:spTree>
    <p:extLst>
      <p:ext uri="{BB962C8B-B14F-4D97-AF65-F5344CB8AC3E}">
        <p14:creationId xmlns:p14="http://schemas.microsoft.com/office/powerpoint/2010/main" val="108904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CEA62944-C654-52B7-4483-F10D59C40140}"/>
              </a:ext>
            </a:extLst>
          </p:cNvPr>
          <p:cNvSpPr>
            <a:spLocks noGrp="1"/>
          </p:cNvSpPr>
          <p:nvPr>
            <p:ph type="pic" sz="quarter" idx="12"/>
          </p:nvPr>
        </p:nvSpPr>
        <p:spPr/>
      </p:sp>
      <p:sp>
        <p:nvSpPr>
          <p:cNvPr id="2" name="Title 1">
            <a:extLst>
              <a:ext uri="{FF2B5EF4-FFF2-40B4-BE49-F238E27FC236}">
                <a16:creationId xmlns:a16="http://schemas.microsoft.com/office/drawing/2014/main" xmlns="" id="{5E56BEA6-670D-D52E-2FD6-A77D4D6E9CB1}"/>
              </a:ext>
            </a:extLst>
          </p:cNvPr>
          <p:cNvSpPr>
            <a:spLocks noGrp="1"/>
          </p:cNvSpPr>
          <p:nvPr>
            <p:ph type="title"/>
          </p:nvPr>
        </p:nvSpPr>
        <p:spPr>
          <a:xfrm>
            <a:off x="2316000" y="661532"/>
            <a:ext cx="7560000" cy="360000"/>
          </a:xfrm>
        </p:spPr>
        <p:txBody>
          <a:bodyPr/>
          <a:lstStyle/>
          <a:p>
            <a:r>
              <a:rPr lang="en-US" dirty="0"/>
              <a:t>Dental and surgical uses of lasers</a:t>
            </a:r>
          </a:p>
        </p:txBody>
      </p:sp>
      <p:sp>
        <p:nvSpPr>
          <p:cNvPr id="3" name="Content Placeholder 2">
            <a:extLst>
              <a:ext uri="{FF2B5EF4-FFF2-40B4-BE49-F238E27FC236}">
                <a16:creationId xmlns:a16="http://schemas.microsoft.com/office/drawing/2014/main" xmlns="" id="{4555212D-B7EB-A115-F2ED-6F236EFD810B}"/>
              </a:ext>
            </a:extLst>
          </p:cNvPr>
          <p:cNvSpPr>
            <a:spLocks noGrp="1"/>
          </p:cNvSpPr>
          <p:nvPr>
            <p:ph type="body" sz="quarter" idx="13"/>
          </p:nvPr>
        </p:nvSpPr>
        <p:spPr>
          <a:xfrm>
            <a:off x="6186230" y="1413488"/>
            <a:ext cx="5619723" cy="360000"/>
          </a:xfrm>
        </p:spPr>
        <p:txBody>
          <a:bodyPr>
            <a:normAutofit fontScale="25000" lnSpcReduction="20000"/>
          </a:bodyPr>
          <a:lstStyle/>
          <a:p>
            <a:r>
              <a:rPr lang="en-US" sz="9600" dirty="0"/>
              <a:t>Uses of lasers on hard dental tissues </a:t>
            </a:r>
          </a:p>
          <a:p>
            <a:pPr lvl="1">
              <a:buFont typeface="Wingdings" panose="05000000000000000000" pitchFamily="2" charset="2"/>
              <a:buChar char="ü"/>
            </a:pPr>
            <a:r>
              <a:rPr lang="en-US" sz="9600" dirty="0">
                <a:solidFill>
                  <a:schemeClr val="bg1"/>
                </a:solidFill>
                <a:latin typeface="+mj-lt"/>
              </a:rPr>
              <a:t>Caries Detection</a:t>
            </a:r>
          </a:p>
          <a:p>
            <a:pPr lvl="1">
              <a:buFont typeface="Wingdings" panose="05000000000000000000" pitchFamily="2" charset="2"/>
              <a:buChar char="ü"/>
            </a:pPr>
            <a:r>
              <a:rPr lang="en-US" sz="9600" dirty="0">
                <a:solidFill>
                  <a:schemeClr val="bg1"/>
                </a:solidFill>
                <a:latin typeface="+mj-lt"/>
              </a:rPr>
              <a:t>Caries Removal and Cavity Preparation</a:t>
            </a:r>
          </a:p>
          <a:p>
            <a:pPr lvl="1">
              <a:buFont typeface="Wingdings" panose="05000000000000000000" pitchFamily="2" charset="2"/>
              <a:buChar char="ü"/>
            </a:pPr>
            <a:r>
              <a:rPr lang="en-US" sz="9600" dirty="0">
                <a:solidFill>
                  <a:schemeClr val="bg1"/>
                </a:solidFill>
                <a:latin typeface="+mj-lt"/>
              </a:rPr>
              <a:t>Calculus Removal </a:t>
            </a:r>
          </a:p>
          <a:p>
            <a:pPr lvl="1">
              <a:buFont typeface="Wingdings" panose="05000000000000000000" pitchFamily="2" charset="2"/>
              <a:buChar char="ü"/>
            </a:pPr>
            <a:r>
              <a:rPr lang="en-US" sz="9600" dirty="0">
                <a:solidFill>
                  <a:schemeClr val="bg1"/>
                </a:solidFill>
                <a:latin typeface="+mj-lt"/>
              </a:rPr>
              <a:t>Assisted Bleaching</a:t>
            </a:r>
          </a:p>
          <a:p>
            <a:pPr lvl="1">
              <a:buFont typeface="Wingdings" panose="05000000000000000000" pitchFamily="2" charset="2"/>
              <a:buChar char="ü"/>
            </a:pPr>
            <a:r>
              <a:rPr lang="en-US" sz="9600" dirty="0">
                <a:solidFill>
                  <a:schemeClr val="bg1"/>
                </a:solidFill>
                <a:latin typeface="+mj-lt"/>
              </a:rPr>
              <a:t>Surgical Procedures</a:t>
            </a:r>
          </a:p>
          <a:p>
            <a:r>
              <a:rPr lang="en-US" sz="9600" dirty="0"/>
              <a:t>Uses of lasers on soft dental tissues</a:t>
            </a:r>
          </a:p>
          <a:p>
            <a:pPr lvl="1">
              <a:buFont typeface="Wingdings" panose="05000000000000000000" pitchFamily="2" charset="2"/>
              <a:buChar char="ü"/>
            </a:pPr>
            <a:r>
              <a:rPr lang="en-US" sz="9600" dirty="0">
                <a:solidFill>
                  <a:schemeClr val="bg1"/>
                </a:solidFill>
                <a:latin typeface="+mj-lt"/>
              </a:rPr>
              <a:t>Laser Curettage.</a:t>
            </a:r>
          </a:p>
          <a:p>
            <a:pPr lvl="1">
              <a:buFont typeface="Wingdings" panose="05000000000000000000" pitchFamily="2" charset="2"/>
              <a:buChar char="ü"/>
            </a:pPr>
            <a:r>
              <a:rPr lang="en-US" sz="9600" dirty="0">
                <a:solidFill>
                  <a:schemeClr val="bg1"/>
                </a:solidFill>
                <a:latin typeface="+mj-lt"/>
              </a:rPr>
              <a:t>Laser Assisted Incisional and Excisional Biopsy</a:t>
            </a:r>
          </a:p>
          <a:p>
            <a:pPr lvl="1">
              <a:buFont typeface="Wingdings" panose="05000000000000000000" pitchFamily="2" charset="2"/>
              <a:buChar char="ü"/>
            </a:pPr>
            <a:r>
              <a:rPr lang="en-US" sz="9600" dirty="0">
                <a:solidFill>
                  <a:schemeClr val="bg1"/>
                </a:solidFill>
                <a:latin typeface="+mj-lt"/>
              </a:rPr>
              <a:t>Photodynamic Therapy</a:t>
            </a:r>
          </a:p>
          <a:p>
            <a:pPr lvl="1">
              <a:buFont typeface="Wingdings" panose="05000000000000000000" pitchFamily="2" charset="2"/>
              <a:buChar char="ü"/>
            </a:pPr>
            <a:r>
              <a:rPr lang="en-US" sz="9600" dirty="0">
                <a:solidFill>
                  <a:schemeClr val="bg1"/>
                </a:solidFill>
                <a:latin typeface="+mj-lt"/>
              </a:rPr>
              <a:t>Lasers in Pediatric Dentistry</a:t>
            </a:r>
          </a:p>
          <a:p>
            <a:endParaRPr lang="en-US" dirty="0"/>
          </a:p>
        </p:txBody>
      </p:sp>
      <p:pic>
        <p:nvPicPr>
          <p:cNvPr id="4" name="Picture 3">
            <a:extLst>
              <a:ext uri="{FF2B5EF4-FFF2-40B4-BE49-F238E27FC236}">
                <a16:creationId xmlns:a16="http://schemas.microsoft.com/office/drawing/2014/main" xmlns="" id="{1B7DD771-94BC-8061-55B0-38B8505AE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93" b="98373" l="1477" r="98658">
                        <a14:foregroundMark x1="51812" y1="49910" x2="79866" y2="16817"/>
                        <a14:foregroundMark x1="79866" y1="16817" x2="50872" y2="12658"/>
                        <a14:foregroundMark x1="50872" y1="12658" x2="62013" y2="14828"/>
                        <a14:foregroundMark x1="62013" y1="14828" x2="68054" y2="26763"/>
                        <a14:foregroundMark x1="68054" y1="26763" x2="84027" y2="34539"/>
                        <a14:foregroundMark x1="84027" y1="34539" x2="40403" y2="50090"/>
                        <a14:foregroundMark x1="40403" y1="50090" x2="30604" y2="96926"/>
                        <a14:foregroundMark x1="30604" y1="96926" x2="9799" y2="87703"/>
                        <a14:foregroundMark x1="9799" y1="87703" x2="6174" y2="66908"/>
                        <a14:foregroundMark x1="6174" y1="66908" x2="7114" y2="25859"/>
                        <a14:foregroundMark x1="45503" y1="97830" x2="11678" y2="94756"/>
                        <a14:foregroundMark x1="11678" y1="94756" x2="2013" y2="78300"/>
                        <a14:foregroundMark x1="2013" y1="78300" x2="2550" y2="25136"/>
                        <a14:foregroundMark x1="2550" y1="25136" x2="9530" y2="13201"/>
                        <a14:foregroundMark x1="9530" y1="13201" x2="20403" y2="5787"/>
                        <a14:foregroundMark x1="20403" y1="5787" x2="33960" y2="5606"/>
                        <a14:foregroundMark x1="33960" y1="5606" x2="85772" y2="8318"/>
                        <a14:foregroundMark x1="85772" y1="8318" x2="94228" y2="26221"/>
                        <a14:foregroundMark x1="94228" y1="26221" x2="93020" y2="38517"/>
                        <a14:foregroundMark x1="96779" y1="16094" x2="88591" y2="5425"/>
                        <a14:foregroundMark x1="88591" y1="5425" x2="4295" y2="5787"/>
                        <a14:foregroundMark x1="4295" y1="5787" x2="1477" y2="58228"/>
                        <a14:foregroundMark x1="1477" y1="58228" x2="3221" y2="72333"/>
                        <a14:foregroundMark x1="3221" y1="97107" x2="39597" y2="98734"/>
                        <a14:foregroundMark x1="2282" y1="3797" x2="23893" y2="2893"/>
                        <a14:foregroundMark x1="23893" y1="2893" x2="77852" y2="5606"/>
                        <a14:foregroundMark x1="77852" y1="5606" x2="88322" y2="4159"/>
                        <a14:foregroundMark x1="88322" y1="4159" x2="88591" y2="3797"/>
                        <a14:foregroundMark x1="96107" y1="3074" x2="96107" y2="3074"/>
                        <a14:foregroundMark x1="96376" y1="3074" x2="98658" y2="7957"/>
                        <a14:backgroundMark x1="49530" y1="57866" x2="87919" y2="86076"/>
                      </a14:backgroundRemoval>
                    </a14:imgEffect>
                  </a14:imgLayer>
                </a14:imgProps>
              </a:ext>
            </a:extLst>
          </a:blip>
          <a:stretch>
            <a:fillRect/>
          </a:stretch>
        </p:blipFill>
        <p:spPr>
          <a:xfrm>
            <a:off x="386047" y="1743491"/>
            <a:ext cx="5340470" cy="3964134"/>
          </a:xfrm>
          <a:prstGeom prst="rect">
            <a:avLst/>
          </a:prstGeom>
        </p:spPr>
      </p:pic>
    </p:spTree>
    <p:extLst>
      <p:ext uri="{BB962C8B-B14F-4D97-AF65-F5344CB8AC3E}">
        <p14:creationId xmlns:p14="http://schemas.microsoft.com/office/powerpoint/2010/main" val="201321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2E3A4-D0F5-8300-CD27-CBA1456FE696}"/>
              </a:ext>
            </a:extLst>
          </p:cNvPr>
          <p:cNvSpPr>
            <a:spLocks noGrp="1"/>
          </p:cNvSpPr>
          <p:nvPr>
            <p:ph type="title"/>
          </p:nvPr>
        </p:nvSpPr>
        <p:spPr>
          <a:xfrm>
            <a:off x="2316000" y="999254"/>
            <a:ext cx="7560000" cy="370166"/>
          </a:xfrm>
        </p:spPr>
        <p:txBody>
          <a:bodyPr/>
          <a:lstStyle/>
          <a:p>
            <a:pPr algn="ctr"/>
            <a:r>
              <a:rPr lang="en-US" sz="3600" dirty="0"/>
              <a:t>Resources</a:t>
            </a:r>
            <a:endParaRPr lang="en-US" dirty="0"/>
          </a:p>
        </p:txBody>
      </p:sp>
      <p:sp>
        <p:nvSpPr>
          <p:cNvPr id="3" name="Content Placeholder 2">
            <a:extLst>
              <a:ext uri="{FF2B5EF4-FFF2-40B4-BE49-F238E27FC236}">
                <a16:creationId xmlns:a16="http://schemas.microsoft.com/office/drawing/2014/main" xmlns="" id="{3371BC9C-CEDA-0534-8E0B-08F485FFF061}"/>
              </a:ext>
            </a:extLst>
          </p:cNvPr>
          <p:cNvSpPr>
            <a:spLocks noGrp="1"/>
          </p:cNvSpPr>
          <p:nvPr>
            <p:ph idx="1"/>
          </p:nvPr>
        </p:nvSpPr>
        <p:spPr/>
        <p:txBody>
          <a:bodyPr/>
          <a:lstStyle/>
          <a:p>
            <a:pPr algn="ctr">
              <a:buFont typeface="Wingdings" panose="05000000000000000000" pitchFamily="2" charset="2"/>
              <a:buChar char="ü"/>
            </a:pPr>
            <a:r>
              <a:rPr lang="en-US" dirty="0"/>
              <a:t>David CM, Gupta P. Lasers in Dentistry: A Review. Int J Adv Health Sci 2015;2(8):7-13.</a:t>
            </a:r>
          </a:p>
          <a:p>
            <a:pPr algn="ctr">
              <a:buFont typeface="Wingdings" panose="05000000000000000000" pitchFamily="2" charset="2"/>
              <a:buChar char="ü"/>
            </a:pPr>
            <a:r>
              <a:rPr lang="en-US" dirty="0"/>
              <a:t> Verma SK, Maheshwari S, Singh RK, Chaudhari PK. Laser in dentistry: An innovative tool in modern dental practice. Natl J </a:t>
            </a:r>
            <a:r>
              <a:rPr lang="en-US" dirty="0" err="1"/>
              <a:t>Maxillofac</a:t>
            </a:r>
            <a:r>
              <a:rPr lang="en-US" dirty="0"/>
              <a:t> Surg 2012;3:124-32.</a:t>
            </a:r>
          </a:p>
          <a:p>
            <a:pPr algn="ctr">
              <a:buFont typeface="Wingdings" panose="05000000000000000000" pitchFamily="2" charset="2"/>
              <a:buChar char="ü"/>
            </a:pPr>
            <a:r>
              <a:rPr lang="en-US" sz="1600" b="0" i="0" u="sng" strike="noStrike" dirty="0">
                <a:solidFill>
                  <a:srgbClr val="0097A7"/>
                </a:solidFill>
                <a:effectLst/>
                <a:latin typeface="Arial" panose="020B0604020202020204" pitchFamily="34" charset="0"/>
                <a:hlinkClick r:id="rId2"/>
              </a:rPr>
              <a:t>https://www.researchgate.net/profile/Adam-Husein/publication/45459000_Applications_of_lasers_in_dentistry_a_review/links/0c96052fc9bc6e188a000000/Applications-of-lasers-in-dentistry-a-review.pdf</a:t>
            </a:r>
            <a:endParaRPr lang="en-US" dirty="0"/>
          </a:p>
          <a:p>
            <a:endParaRPr lang="en-US" dirty="0"/>
          </a:p>
        </p:txBody>
      </p:sp>
    </p:spTree>
    <p:extLst>
      <p:ext uri="{BB962C8B-B14F-4D97-AF65-F5344CB8AC3E}">
        <p14:creationId xmlns:p14="http://schemas.microsoft.com/office/powerpoint/2010/main" val="291669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A3CE7EF4-6DC5-5CC6-3642-40625A1919BD}"/>
              </a:ext>
            </a:extLst>
          </p:cNvPr>
          <p:cNvSpPr>
            <a:spLocks noGrp="1"/>
          </p:cNvSpPr>
          <p:nvPr>
            <p:ph type="pic" sz="quarter" idx="12"/>
          </p:nvPr>
        </p:nvSpPr>
        <p:spPr/>
      </p:sp>
      <p:sp>
        <p:nvSpPr>
          <p:cNvPr id="2" name="Title 1">
            <a:extLst>
              <a:ext uri="{FF2B5EF4-FFF2-40B4-BE49-F238E27FC236}">
                <a16:creationId xmlns:a16="http://schemas.microsoft.com/office/drawing/2014/main" xmlns="" id="{A3E26EEC-6659-2F0A-ED3F-DBA7139F0688}"/>
              </a:ext>
            </a:extLst>
          </p:cNvPr>
          <p:cNvSpPr>
            <a:spLocks noGrp="1"/>
          </p:cNvSpPr>
          <p:nvPr>
            <p:ph type="ctrTitle"/>
          </p:nvPr>
        </p:nvSpPr>
        <p:spPr/>
        <p:txBody>
          <a:bodyPr/>
          <a:lstStyle/>
          <a:p>
            <a:r>
              <a:rPr lang="en-US" dirty="0"/>
              <a:t>The End</a:t>
            </a:r>
          </a:p>
        </p:txBody>
      </p:sp>
    </p:spTree>
    <p:extLst>
      <p:ext uri="{BB962C8B-B14F-4D97-AF65-F5344CB8AC3E}">
        <p14:creationId xmlns:p14="http://schemas.microsoft.com/office/powerpoint/2010/main" val="1128040152"/>
      </p:ext>
    </p:extLst>
  </p:cSld>
  <p:clrMapOvr>
    <a:masterClrMapping/>
  </p:clrMapOvr>
</p:sld>
</file>

<file path=ppt/theme/theme1.xml><?xml version="1.0" encoding="utf-8"?>
<a:theme xmlns:a="http://schemas.openxmlformats.org/drawingml/2006/main" name="Theme1">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heme1" id="{1DA2C190-D098-41E2-9433-E415B4C0C564}" vid="{CD72C761-3DE1-48F0-AE54-5B76685E06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378</Words>
  <Application>Microsoft Macintosh PowerPoint</Application>
  <PresentationFormat>Custom</PresentationFormat>
  <Paragraphs>87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Theme1</vt:lpstr>
      <vt:lpstr>Lasers in dentistry</vt:lpstr>
      <vt:lpstr>Introduction</vt:lpstr>
      <vt:lpstr>Ins and outs of lasers</vt:lpstr>
      <vt:lpstr>Tissue interactions</vt:lpstr>
      <vt:lpstr>The variety of laser technology</vt:lpstr>
      <vt:lpstr>Dental and surgical uses of lasers</vt:lpstr>
      <vt:lpstr>Resources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Lasers in dentistry</dc:title>
  <dc:creator>Kris Iliev</dc:creator>
  <cp:lastModifiedBy>Ivo</cp:lastModifiedBy>
  <cp:revision>6</cp:revision>
  <dcterms:created xsi:type="dcterms:W3CDTF">2022-05-11T20:37:49Z</dcterms:created>
  <dcterms:modified xsi:type="dcterms:W3CDTF">2022-05-16T07:38:40Z</dcterms:modified>
</cp:coreProperties>
</file>